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60"/>
  </p:notesMasterIdLst>
  <p:handoutMasterIdLst>
    <p:handoutMasterId r:id="rId61"/>
  </p:handoutMasterIdLst>
  <p:sldIdLst>
    <p:sldId id="829" r:id="rId5"/>
    <p:sldId id="290" r:id="rId6"/>
    <p:sldId id="373" r:id="rId7"/>
    <p:sldId id="280" r:id="rId8"/>
    <p:sldId id="423" r:id="rId9"/>
    <p:sldId id="864" r:id="rId10"/>
    <p:sldId id="415" r:id="rId11"/>
    <p:sldId id="536" r:id="rId12"/>
    <p:sldId id="416" r:id="rId13"/>
    <p:sldId id="865" r:id="rId14"/>
    <p:sldId id="866" r:id="rId15"/>
    <p:sldId id="867" r:id="rId16"/>
    <p:sldId id="868" r:id="rId17"/>
    <p:sldId id="300" r:id="rId18"/>
    <p:sldId id="301" r:id="rId19"/>
    <p:sldId id="870" r:id="rId20"/>
    <p:sldId id="869" r:id="rId21"/>
    <p:sldId id="818" r:id="rId22"/>
    <p:sldId id="887" r:id="rId23"/>
    <p:sldId id="292" r:id="rId24"/>
    <p:sldId id="293" r:id="rId25"/>
    <p:sldId id="820" r:id="rId26"/>
    <p:sldId id="296" r:id="rId27"/>
    <p:sldId id="821" r:id="rId28"/>
    <p:sldId id="299" r:id="rId29"/>
    <p:sldId id="872" r:id="rId30"/>
    <p:sldId id="330" r:id="rId31"/>
    <p:sldId id="332" r:id="rId32"/>
    <p:sldId id="873" r:id="rId33"/>
    <p:sldId id="874" r:id="rId34"/>
    <p:sldId id="309" r:id="rId35"/>
    <p:sldId id="830" r:id="rId36"/>
    <p:sldId id="328" r:id="rId37"/>
    <p:sldId id="825" r:id="rId38"/>
    <p:sldId id="828" r:id="rId39"/>
    <p:sldId id="875" r:id="rId40"/>
    <p:sldId id="876" r:id="rId41"/>
    <p:sldId id="622" r:id="rId42"/>
    <p:sldId id="630" r:id="rId43"/>
    <p:sldId id="877" r:id="rId44"/>
    <p:sldId id="461" r:id="rId45"/>
    <p:sldId id="878" r:id="rId46"/>
    <p:sldId id="474" r:id="rId47"/>
    <p:sldId id="879" r:id="rId48"/>
    <p:sldId id="467" r:id="rId49"/>
    <p:sldId id="471" r:id="rId50"/>
    <p:sldId id="308" r:id="rId51"/>
    <p:sldId id="815" r:id="rId52"/>
    <p:sldId id="881" r:id="rId53"/>
    <p:sldId id="882" r:id="rId54"/>
    <p:sldId id="883" r:id="rId55"/>
    <p:sldId id="884" r:id="rId56"/>
    <p:sldId id="885" r:id="rId57"/>
    <p:sldId id="886" r:id="rId58"/>
    <p:sldId id="862" r:id="rId59"/>
  </p:sldIdLst>
  <p:sldSz cx="12192000" cy="6858000"/>
  <p:notesSz cx="924083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68" clrIdx="8">
    <p:extLst>
      <p:ext uri="{19B8F6BF-5375-455C-9EA6-DF929625EA0E}">
        <p15:presenceInfo xmlns:p15="http://schemas.microsoft.com/office/powerpoint/2012/main" userId="S::jstrittmatter@air.org::5b890a84-78d8-4fc1-ac1c-46682033f69d" providerId="AD"/>
      </p:ext>
    </p:extLst>
  </p:cmAuthor>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26" clrIdx="10">
    <p:extLst>
      <p:ext uri="{19B8F6BF-5375-455C-9EA6-DF929625EA0E}">
        <p15:presenceInfo xmlns:p15="http://schemas.microsoft.com/office/powerpoint/2012/main" userId="S-1-5-21-1472932569-214068005-926709054-73878" providerId="AD"/>
      </p:ext>
    </p:extLst>
  </p:cmAuthor>
  <p:cmAuthor id="12" name="Hajara, Debapriya (Diya)" initials="HD( [2]" lastIdx="19" clrIdx="11">
    <p:extLst>
      <p:ext uri="{19B8F6BF-5375-455C-9EA6-DF929625EA0E}">
        <p15:presenceInfo xmlns:p15="http://schemas.microsoft.com/office/powerpoint/2012/main" userId="S::dhajara@air.org::9fae8e30-233f-4c0c-bb91-bada5e8377f7" providerId="AD"/>
      </p:ext>
    </p:extLst>
  </p:cmAuthor>
  <p:cmAuthor id="13" name="Assaker, Rima H." initials="ARH" lastIdx="3" clrIdx="12">
    <p:extLst>
      <p:ext uri="{19B8F6BF-5375-455C-9EA6-DF929625EA0E}">
        <p15:presenceInfo xmlns:p15="http://schemas.microsoft.com/office/powerpoint/2012/main" userId="S::rassaker@air.org::f324289e-7882-4036-860b-9532c4f6fcdc" providerId="AD"/>
      </p:ext>
    </p:extLst>
  </p:cmAuthor>
  <p:cmAuthor id="14" name="Hannah Hattamer" initials="HH" lastIdx="16" clrIdx="13">
    <p:extLst>
      <p:ext uri="{19B8F6BF-5375-455C-9EA6-DF929625EA0E}">
        <p15:presenceInfo xmlns:p15="http://schemas.microsoft.com/office/powerpoint/2012/main" userId="S::hannah.hattamer@cambiumassessment.com::081f2ea5-9ee1-4d65-901b-dad6708754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03315F"/>
    <a:srgbClr val="224975"/>
    <a:srgbClr val="586B80"/>
    <a:srgbClr val="53565A"/>
    <a:srgbClr val="2C9ED9"/>
    <a:srgbClr val="C6E7F7"/>
    <a:srgbClr val="26ABE1"/>
    <a:srgbClr val="319EFF"/>
    <a:srgbClr val="B9B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0553" autoAdjust="0"/>
  </p:normalViewPr>
  <p:slideViewPr>
    <p:cSldViewPr snapToGrid="0">
      <p:cViewPr varScale="1">
        <p:scale>
          <a:sx n="78" d="100"/>
          <a:sy n="78" d="100"/>
        </p:scale>
        <p:origin x="835" y="5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112" d="100"/>
          <a:sy n="112" d="100"/>
        </p:scale>
        <p:origin x="24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34343" y="6423664"/>
            <a:ext cx="4004363" cy="342900"/>
          </a:xfrm>
          <a:prstGeom prst="rect">
            <a:avLst/>
          </a:prstGeom>
        </p:spPr>
        <p:txBody>
          <a:bodyPr vert="horz" lIns="91989" tIns="45995" rIns="91989" bIns="45995"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422473"/>
            <a:ext cx="4004363" cy="342900"/>
          </a:xfrm>
          <a:prstGeom prst="rect">
            <a:avLst/>
          </a:prstGeom>
        </p:spPr>
        <p:txBody>
          <a:bodyPr vert="horz" lIns="91989" tIns="45995" rIns="91989" bIns="45995"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53414" y="6518592"/>
            <a:ext cx="336457" cy="246777"/>
          </a:xfrm>
          <a:prstGeom prst="rect">
            <a:avLst/>
          </a:prstGeom>
        </p:spPr>
        <p:txBody>
          <a:bodyPr vert="horz" wrap="none" lIns="91989" tIns="45995" rIns="91989" bIns="45995"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2492" y="107513"/>
            <a:ext cx="1573785" cy="259765"/>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09147" y="128929"/>
            <a:ext cx="1586343" cy="261838"/>
          </a:xfrm>
          <a:prstGeom prst="rect">
            <a:avLst/>
          </a:prstGeom>
        </p:spPr>
      </p:pic>
      <p:sp>
        <p:nvSpPr>
          <p:cNvPr id="3" name="Date Placeholder 2"/>
          <p:cNvSpPr>
            <a:spLocks noGrp="1"/>
          </p:cNvSpPr>
          <p:nvPr>
            <p:ph type="dt" idx="1"/>
          </p:nvPr>
        </p:nvSpPr>
        <p:spPr>
          <a:xfrm>
            <a:off x="5234343" y="6400805"/>
            <a:ext cx="4004363" cy="457200"/>
          </a:xfrm>
          <a:prstGeom prst="rect">
            <a:avLst/>
          </a:prstGeom>
        </p:spPr>
        <p:txBody>
          <a:bodyPr vert="horz" lIns="91989" tIns="45995" rIns="91989" bIns="45995"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22575" y="508000"/>
            <a:ext cx="3595688" cy="2022475"/>
          </a:xfrm>
          <a:prstGeom prst="rect">
            <a:avLst/>
          </a:prstGeom>
          <a:noFill/>
          <a:ln w="12700">
            <a:solidFill>
              <a:prstClr val="black"/>
            </a:solidFill>
          </a:ln>
        </p:spPr>
        <p:txBody>
          <a:bodyPr vert="horz" lIns="91989" tIns="45995" rIns="91989" bIns="45995" rtlCol="0" anchor="ctr"/>
          <a:lstStyle/>
          <a:p>
            <a:endParaRPr lang="en-US" dirty="0"/>
          </a:p>
        </p:txBody>
      </p:sp>
      <p:sp>
        <p:nvSpPr>
          <p:cNvPr id="5" name="Notes Placeholder 4"/>
          <p:cNvSpPr>
            <a:spLocks noGrp="1"/>
          </p:cNvSpPr>
          <p:nvPr>
            <p:ph type="body" sz="quarter" idx="3"/>
          </p:nvPr>
        </p:nvSpPr>
        <p:spPr>
          <a:xfrm>
            <a:off x="2" y="2609949"/>
            <a:ext cx="9238700" cy="3710467"/>
          </a:xfrm>
          <a:prstGeom prst="rect">
            <a:avLst/>
          </a:prstGeom>
        </p:spPr>
        <p:txBody>
          <a:bodyPr vert="horz" lIns="91989" tIns="45995" rIns="91989" bIns="4599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400807"/>
            <a:ext cx="4004363" cy="457200"/>
          </a:xfrm>
          <a:prstGeom prst="rect">
            <a:avLst/>
          </a:prstGeom>
        </p:spPr>
        <p:txBody>
          <a:bodyPr vert="horz" lIns="91989" tIns="45995" rIns="91989" bIns="45995"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29049" y="6627030"/>
            <a:ext cx="182742" cy="231110"/>
          </a:xfrm>
          <a:prstGeom prst="rect">
            <a:avLst/>
          </a:prstGeom>
        </p:spPr>
        <p:txBody>
          <a:bodyPr vert="horz" wrap="none" lIns="0" tIns="0" rIns="0" bIns="45995"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618327" y="9322885"/>
            <a:ext cx="78547" cy="233466"/>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
        <p:nvSpPr>
          <p:cNvPr id="11" name="Slide Image Placeholder 10">
            <a:extLst>
              <a:ext uri="{FF2B5EF4-FFF2-40B4-BE49-F238E27FC236}">
                <a16:creationId xmlns:a16="http://schemas.microsoft.com/office/drawing/2014/main" id="{C3A72B5A-0027-4E06-97A7-29732C4BDE03}"/>
              </a:ext>
            </a:extLst>
          </p:cNvPr>
          <p:cNvSpPr>
            <a:spLocks noGrp="1" noRot="1" noChangeAspect="1"/>
          </p:cNvSpPr>
          <p:nvPr>
            <p:ph type="sldImg"/>
          </p:nvPr>
        </p:nvSpPr>
        <p:spPr/>
      </p:sp>
    </p:spTree>
    <p:extLst>
      <p:ext uri="{BB962C8B-B14F-4D97-AF65-F5344CB8AC3E}">
        <p14:creationId xmlns:p14="http://schemas.microsoft.com/office/powerpoint/2010/main" val="148317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endParaRPr lang="en-US" altLang="ja-JP" dirty="0"/>
          </a:p>
        </p:txBody>
      </p:sp>
      <p:sp>
        <p:nvSpPr>
          <p:cNvPr id="50180"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32326" indent="-281664">
              <a:defRPr>
                <a:solidFill>
                  <a:schemeClr val="tx1"/>
                </a:solidFill>
                <a:latin typeface="Calibri" pitchFamily="34" charset="0"/>
              </a:defRPr>
            </a:lvl2pPr>
            <a:lvl3pPr marL="1126655" indent="-225331">
              <a:defRPr>
                <a:solidFill>
                  <a:schemeClr val="tx1"/>
                </a:solidFill>
                <a:latin typeface="Calibri" pitchFamily="34" charset="0"/>
              </a:defRPr>
            </a:lvl3pPr>
            <a:lvl4pPr marL="1577317" indent="-225331">
              <a:defRPr>
                <a:solidFill>
                  <a:schemeClr val="tx1"/>
                </a:solidFill>
                <a:latin typeface="Calibri" pitchFamily="34" charset="0"/>
              </a:defRPr>
            </a:lvl4pPr>
            <a:lvl5pPr marL="2027979" indent="-225331">
              <a:defRPr>
                <a:solidFill>
                  <a:schemeClr val="tx1"/>
                </a:solidFill>
                <a:latin typeface="Calibri" pitchFamily="34" charset="0"/>
              </a:defRPr>
            </a:lvl5pPr>
            <a:lvl6pPr marL="2478641" indent="-225331" fontAlgn="base">
              <a:spcBef>
                <a:spcPct val="0"/>
              </a:spcBef>
              <a:spcAft>
                <a:spcPct val="0"/>
              </a:spcAft>
              <a:defRPr>
                <a:solidFill>
                  <a:schemeClr val="tx1"/>
                </a:solidFill>
                <a:latin typeface="Calibri" pitchFamily="34" charset="0"/>
              </a:defRPr>
            </a:lvl6pPr>
            <a:lvl7pPr marL="2929303" indent="-225331" fontAlgn="base">
              <a:spcBef>
                <a:spcPct val="0"/>
              </a:spcBef>
              <a:spcAft>
                <a:spcPct val="0"/>
              </a:spcAft>
              <a:defRPr>
                <a:solidFill>
                  <a:schemeClr val="tx1"/>
                </a:solidFill>
                <a:latin typeface="Calibri" pitchFamily="34" charset="0"/>
              </a:defRPr>
            </a:lvl7pPr>
            <a:lvl8pPr marL="3379965" indent="-225331" fontAlgn="base">
              <a:spcBef>
                <a:spcPct val="0"/>
              </a:spcBef>
              <a:spcAft>
                <a:spcPct val="0"/>
              </a:spcAft>
              <a:defRPr>
                <a:solidFill>
                  <a:schemeClr val="tx1"/>
                </a:solidFill>
                <a:latin typeface="Calibri" pitchFamily="34" charset="0"/>
              </a:defRPr>
            </a:lvl8pPr>
            <a:lvl9pPr marL="3830627" indent="-225331" fontAlgn="base">
              <a:spcBef>
                <a:spcPct val="0"/>
              </a:spcBef>
              <a:spcAft>
                <a:spcPct val="0"/>
              </a:spcAft>
              <a:defRPr>
                <a:solidFill>
                  <a:schemeClr val="tx1"/>
                </a:solidFill>
                <a:latin typeface="Calibri" pitchFamily="34" charset="0"/>
              </a:defRPr>
            </a:lvl9pPr>
          </a:lstStyle>
          <a:p>
            <a:pPr lvl="0"/>
            <a:fld id="{CA1961D4-03D7-43A0-A4D7-2E2109B20A3D}" type="slidenum">
              <a:rPr lang="en-US" altLang="en-US" noProof="0" smtClean="0"/>
              <a:pPr lvl="0"/>
              <a:t>13</a:t>
            </a:fld>
            <a:endParaRPr lang="en-US" altLang="en-US" noProof="0" dirty="0"/>
          </a:p>
        </p:txBody>
      </p:sp>
      <p:sp>
        <p:nvSpPr>
          <p:cNvPr id="4" name="Slide Image Placeholder 3">
            <a:extLst>
              <a:ext uri="{FF2B5EF4-FFF2-40B4-BE49-F238E27FC236}">
                <a16:creationId xmlns:a16="http://schemas.microsoft.com/office/drawing/2014/main" id="{929D3BB5-7BC8-426F-A1B4-74BF76CB13A3}"/>
              </a:ext>
            </a:extLst>
          </p:cNvPr>
          <p:cNvSpPr>
            <a:spLocks noGrp="1" noRot="1" noChangeAspect="1"/>
          </p:cNvSpPr>
          <p:nvPr>
            <p:ph type="sldImg"/>
          </p:nvPr>
        </p:nvSpPr>
        <p:spPr/>
      </p:sp>
    </p:spTree>
    <p:extLst>
      <p:ext uri="{BB962C8B-B14F-4D97-AF65-F5344CB8AC3E}">
        <p14:creationId xmlns:p14="http://schemas.microsoft.com/office/powerpoint/2010/main" val="731225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dirty="0"/>
              <a:t>Once you start the test session and students log in, you must approve their test settings before they can access their tests. It is very important that you pay close attention to the test name prior to approval to be sure that students have selected the appropriate test. To approve students for testing, click the </a:t>
            </a:r>
            <a:r>
              <a:rPr lang="en-US" altLang="ja-JP" dirty="0"/>
              <a:t>Approvals button next to the session ID. A list of students will display, organized by test name. You should review the list to make sure that all students chose the correct content area and test. You should also ensure that all the settings for each student are correct. This is done using the Eye button in the See Details column. We will talk more about that in a few moments.</a:t>
            </a:r>
          </a:p>
          <a:p>
            <a:endParaRPr lang="en-US" altLang="en-US" dirty="0"/>
          </a:p>
          <a:p>
            <a:r>
              <a:rPr lang="en-US" altLang="en-US" dirty="0"/>
              <a:t>If no changes are needed, select </a:t>
            </a:r>
            <a:r>
              <a:rPr lang="en-US" altLang="ja-JP" dirty="0"/>
              <a:t>Approve All Students to admit all students to the session. You will see a confirmation message appear after clicking Approve All Students. If a student selected an incorrect test, you must deny that student entry to the test session by clicking the X button in the Action column. </a:t>
            </a:r>
          </a:p>
        </p:txBody>
      </p:sp>
      <p:sp>
        <p:nvSpPr>
          <p:cNvPr id="50180"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32326" indent="-281664">
              <a:defRPr>
                <a:solidFill>
                  <a:schemeClr val="tx1"/>
                </a:solidFill>
                <a:latin typeface="Calibri" pitchFamily="34" charset="0"/>
              </a:defRPr>
            </a:lvl2pPr>
            <a:lvl3pPr marL="1126655" indent="-225331">
              <a:defRPr>
                <a:solidFill>
                  <a:schemeClr val="tx1"/>
                </a:solidFill>
                <a:latin typeface="Calibri" pitchFamily="34" charset="0"/>
              </a:defRPr>
            </a:lvl3pPr>
            <a:lvl4pPr marL="1577317" indent="-225331">
              <a:defRPr>
                <a:solidFill>
                  <a:schemeClr val="tx1"/>
                </a:solidFill>
                <a:latin typeface="Calibri" pitchFamily="34" charset="0"/>
              </a:defRPr>
            </a:lvl4pPr>
            <a:lvl5pPr marL="2027979" indent="-225331">
              <a:defRPr>
                <a:solidFill>
                  <a:schemeClr val="tx1"/>
                </a:solidFill>
                <a:latin typeface="Calibri" pitchFamily="34" charset="0"/>
              </a:defRPr>
            </a:lvl5pPr>
            <a:lvl6pPr marL="2478641" indent="-225331" fontAlgn="base">
              <a:spcBef>
                <a:spcPct val="0"/>
              </a:spcBef>
              <a:spcAft>
                <a:spcPct val="0"/>
              </a:spcAft>
              <a:defRPr>
                <a:solidFill>
                  <a:schemeClr val="tx1"/>
                </a:solidFill>
                <a:latin typeface="Calibri" pitchFamily="34" charset="0"/>
              </a:defRPr>
            </a:lvl6pPr>
            <a:lvl7pPr marL="2929303" indent="-225331" fontAlgn="base">
              <a:spcBef>
                <a:spcPct val="0"/>
              </a:spcBef>
              <a:spcAft>
                <a:spcPct val="0"/>
              </a:spcAft>
              <a:defRPr>
                <a:solidFill>
                  <a:schemeClr val="tx1"/>
                </a:solidFill>
                <a:latin typeface="Calibri" pitchFamily="34" charset="0"/>
              </a:defRPr>
            </a:lvl7pPr>
            <a:lvl8pPr marL="3379965" indent="-225331" fontAlgn="base">
              <a:spcBef>
                <a:spcPct val="0"/>
              </a:spcBef>
              <a:spcAft>
                <a:spcPct val="0"/>
              </a:spcAft>
              <a:defRPr>
                <a:solidFill>
                  <a:schemeClr val="tx1"/>
                </a:solidFill>
                <a:latin typeface="Calibri" pitchFamily="34" charset="0"/>
              </a:defRPr>
            </a:lvl8pPr>
            <a:lvl9pPr marL="3830627" indent="-225331" fontAlgn="base">
              <a:spcBef>
                <a:spcPct val="0"/>
              </a:spcBef>
              <a:spcAft>
                <a:spcPct val="0"/>
              </a:spcAft>
              <a:defRPr>
                <a:solidFill>
                  <a:schemeClr val="tx1"/>
                </a:solidFill>
                <a:latin typeface="Calibri" pitchFamily="34" charset="0"/>
              </a:defRPr>
            </a:lvl9pPr>
          </a:lstStyle>
          <a:p>
            <a:pPr lvl="0"/>
            <a:fld id="{CA1961D4-03D7-43A0-A4D7-2E2109B20A3D}" type="slidenum">
              <a:rPr lang="en-US" altLang="en-US" noProof="0" smtClean="0"/>
              <a:pPr lvl="0"/>
              <a:t>14</a:t>
            </a:fld>
            <a:endParaRPr lang="en-US" altLang="en-US" noProof="0" dirty="0"/>
          </a:p>
        </p:txBody>
      </p:sp>
      <p:sp>
        <p:nvSpPr>
          <p:cNvPr id="4" name="Slide Image Placeholder 3">
            <a:extLst>
              <a:ext uri="{FF2B5EF4-FFF2-40B4-BE49-F238E27FC236}">
                <a16:creationId xmlns:a16="http://schemas.microsoft.com/office/drawing/2014/main" id="{929D3BB5-7BC8-426F-A1B4-74BF76CB13A3}"/>
              </a:ext>
            </a:extLst>
          </p:cNvPr>
          <p:cNvSpPr>
            <a:spLocks noGrp="1" noRot="1" noChangeAspect="1"/>
          </p:cNvSpPr>
          <p:nvPr>
            <p:ph type="sldImg"/>
          </p:nvPr>
        </p:nvSpPr>
        <p:spPr/>
      </p:sp>
    </p:spTree>
    <p:extLst>
      <p:ext uri="{BB962C8B-B14F-4D97-AF65-F5344CB8AC3E}">
        <p14:creationId xmlns:p14="http://schemas.microsoft.com/office/powerpoint/2010/main" val="311614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p:cNvSpPr>
            <a:spLocks noGrp="1"/>
          </p:cNvSpPr>
          <p:nvPr>
            <p:ph type="body" idx="1"/>
          </p:nvPr>
        </p:nvSpPr>
        <p:spPr/>
        <p:txBody>
          <a:bodyPr/>
          <a:lstStyle/>
          <a:p>
            <a:r>
              <a:rPr lang="en-US" altLang="en-US" dirty="0"/>
              <a:t>Although you can approve all students at the same time, students must be individually denied entry into the test session.</a:t>
            </a:r>
          </a:p>
          <a:p>
            <a:r>
              <a:rPr lang="en-US" altLang="en-US" dirty="0"/>
              <a:t> </a:t>
            </a:r>
          </a:p>
          <a:p>
            <a:r>
              <a:rPr lang="en-US" altLang="en-US" dirty="0"/>
              <a:t>You should deny students entry into the session in these circumstances:</a:t>
            </a:r>
          </a:p>
          <a:p>
            <a:r>
              <a:rPr lang="en-US" altLang="en-US" dirty="0"/>
              <a:t>• The student is not supposed to enter this session.</a:t>
            </a:r>
          </a:p>
          <a:p>
            <a:r>
              <a:rPr lang="en-US" altLang="en-US" dirty="0"/>
              <a:t>• The student’</a:t>
            </a:r>
            <a:r>
              <a:rPr lang="en-US" altLang="ja-JP" dirty="0"/>
              <a:t>s demographic information is incorrect.</a:t>
            </a:r>
          </a:p>
          <a:p>
            <a:r>
              <a:rPr lang="en-US" altLang="en-US" dirty="0"/>
              <a:t>• The student’</a:t>
            </a:r>
            <a:r>
              <a:rPr lang="en-US" altLang="ja-JP" dirty="0"/>
              <a:t>s required accommodations are incorrect.</a:t>
            </a:r>
          </a:p>
          <a:p>
            <a:r>
              <a:rPr lang="en-US" altLang="en-US" dirty="0"/>
              <a:t> </a:t>
            </a:r>
          </a:p>
          <a:p>
            <a:r>
              <a:rPr lang="en-US" altLang="en-US" dirty="0"/>
              <a:t>Denying the student entry into the test session will not prevent other approved students from beginning their tests.</a:t>
            </a:r>
          </a:p>
          <a:p>
            <a:r>
              <a:rPr lang="en-US" altLang="en-US" dirty="0"/>
              <a:t> </a:t>
            </a:r>
          </a:p>
          <a:p>
            <a:r>
              <a:rPr lang="en-US" altLang="en-US" dirty="0"/>
              <a:t>If the student’</a:t>
            </a:r>
            <a:r>
              <a:rPr lang="en-US" altLang="ja-JP" dirty="0"/>
              <a:t>s test settings are incorrect, the settings must be updated in TIDE or the TA Interface before the student takes the test. Contact your School Test Coordinator or District Test Coordinator to have the settings updated. This will prevent resetting the test for the student later. </a:t>
            </a:r>
            <a:r>
              <a:rPr lang="en-US" altLang="en-US" dirty="0"/>
              <a:t>Please note that the changes may not be immediate. </a:t>
            </a:r>
            <a:endParaRPr lang="en-US" altLang="ja-JP" dirty="0"/>
          </a:p>
          <a:p>
            <a:endParaRPr lang="en-US" altLang="en-US" dirty="0"/>
          </a:p>
          <a:p>
            <a:r>
              <a:rPr lang="en-US" altLang="en-US" dirty="0"/>
              <a:t>Note that no settings can be changed while the student is actively testing. Once a student begins testing, the language option cannot be changed without resetting the test opportunity. Updates to background color or font size will take effect only after the student logs out and then resumes testing.</a:t>
            </a:r>
            <a:endParaRPr lang="en-US" altLang="ja-JP" dirty="0"/>
          </a:p>
          <a:p>
            <a:endParaRPr lang="en-US" altLang="en-US" dirty="0"/>
          </a:p>
        </p:txBody>
      </p:sp>
      <p:sp>
        <p:nvSpPr>
          <p:cNvPr id="51204"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32326" indent="-281664">
              <a:defRPr>
                <a:solidFill>
                  <a:schemeClr val="tx1"/>
                </a:solidFill>
                <a:latin typeface="Calibri" pitchFamily="34" charset="0"/>
              </a:defRPr>
            </a:lvl2pPr>
            <a:lvl3pPr marL="1126655" indent="-225331">
              <a:defRPr>
                <a:solidFill>
                  <a:schemeClr val="tx1"/>
                </a:solidFill>
                <a:latin typeface="Calibri" pitchFamily="34" charset="0"/>
              </a:defRPr>
            </a:lvl3pPr>
            <a:lvl4pPr marL="1577317" indent="-225331">
              <a:defRPr>
                <a:solidFill>
                  <a:schemeClr val="tx1"/>
                </a:solidFill>
                <a:latin typeface="Calibri" pitchFamily="34" charset="0"/>
              </a:defRPr>
            </a:lvl4pPr>
            <a:lvl5pPr marL="2027979" indent="-225331">
              <a:defRPr>
                <a:solidFill>
                  <a:schemeClr val="tx1"/>
                </a:solidFill>
                <a:latin typeface="Calibri" pitchFamily="34" charset="0"/>
              </a:defRPr>
            </a:lvl5pPr>
            <a:lvl6pPr marL="2478641" indent="-225331" fontAlgn="base">
              <a:spcBef>
                <a:spcPct val="0"/>
              </a:spcBef>
              <a:spcAft>
                <a:spcPct val="0"/>
              </a:spcAft>
              <a:defRPr>
                <a:solidFill>
                  <a:schemeClr val="tx1"/>
                </a:solidFill>
                <a:latin typeface="Calibri" pitchFamily="34" charset="0"/>
              </a:defRPr>
            </a:lvl6pPr>
            <a:lvl7pPr marL="2929303" indent="-225331" fontAlgn="base">
              <a:spcBef>
                <a:spcPct val="0"/>
              </a:spcBef>
              <a:spcAft>
                <a:spcPct val="0"/>
              </a:spcAft>
              <a:defRPr>
                <a:solidFill>
                  <a:schemeClr val="tx1"/>
                </a:solidFill>
                <a:latin typeface="Calibri" pitchFamily="34" charset="0"/>
              </a:defRPr>
            </a:lvl7pPr>
            <a:lvl8pPr marL="3379965" indent="-225331" fontAlgn="base">
              <a:spcBef>
                <a:spcPct val="0"/>
              </a:spcBef>
              <a:spcAft>
                <a:spcPct val="0"/>
              </a:spcAft>
              <a:defRPr>
                <a:solidFill>
                  <a:schemeClr val="tx1"/>
                </a:solidFill>
                <a:latin typeface="Calibri" pitchFamily="34" charset="0"/>
              </a:defRPr>
            </a:lvl8pPr>
            <a:lvl9pPr marL="3830627" indent="-225331" fontAlgn="base">
              <a:spcBef>
                <a:spcPct val="0"/>
              </a:spcBef>
              <a:spcAft>
                <a:spcPct val="0"/>
              </a:spcAft>
              <a:defRPr>
                <a:solidFill>
                  <a:schemeClr val="tx1"/>
                </a:solidFill>
                <a:latin typeface="Calibri" pitchFamily="34" charset="0"/>
              </a:defRPr>
            </a:lvl9pPr>
          </a:lstStyle>
          <a:p>
            <a:pPr lvl="0"/>
            <a:fld id="{DB21144C-6FFF-48CE-9E9A-C9165B1F148A}" type="slidenum">
              <a:rPr lang="en-US" altLang="en-US" noProof="0" smtClean="0"/>
              <a:pPr lvl="0"/>
              <a:t>15</a:t>
            </a:fld>
            <a:endParaRPr lang="en-US" altLang="en-US" noProof="0" dirty="0"/>
          </a:p>
        </p:txBody>
      </p:sp>
      <p:sp>
        <p:nvSpPr>
          <p:cNvPr id="4" name="Slide Image Placeholder 3">
            <a:extLst>
              <a:ext uri="{FF2B5EF4-FFF2-40B4-BE49-F238E27FC236}">
                <a16:creationId xmlns:a16="http://schemas.microsoft.com/office/drawing/2014/main" id="{CFEACE8C-BB63-4D7C-8512-724793A049C9}"/>
              </a:ext>
            </a:extLst>
          </p:cNvPr>
          <p:cNvSpPr>
            <a:spLocks noGrp="1" noRot="1" noChangeAspect="1"/>
          </p:cNvSpPr>
          <p:nvPr>
            <p:ph type="sldImg"/>
          </p:nvPr>
        </p:nvSpPr>
        <p:spPr/>
      </p:sp>
    </p:spTree>
    <p:extLst>
      <p:ext uri="{BB962C8B-B14F-4D97-AF65-F5344CB8AC3E}">
        <p14:creationId xmlns:p14="http://schemas.microsoft.com/office/powerpoint/2010/main" val="351491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pPr lvl="0"/>
            <a:endParaRPr lang="en-US" altLang="en-US" dirty="0"/>
          </a:p>
        </p:txBody>
      </p:sp>
      <p:sp>
        <p:nvSpPr>
          <p:cNvPr id="54276"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32326" indent="-281664">
              <a:defRPr>
                <a:solidFill>
                  <a:schemeClr val="tx1"/>
                </a:solidFill>
                <a:latin typeface="Calibri" pitchFamily="34" charset="0"/>
              </a:defRPr>
            </a:lvl2pPr>
            <a:lvl3pPr marL="1126655" indent="-225331">
              <a:defRPr>
                <a:solidFill>
                  <a:schemeClr val="tx1"/>
                </a:solidFill>
                <a:latin typeface="Calibri" pitchFamily="34" charset="0"/>
              </a:defRPr>
            </a:lvl3pPr>
            <a:lvl4pPr marL="1577317" indent="-225331">
              <a:defRPr>
                <a:solidFill>
                  <a:schemeClr val="tx1"/>
                </a:solidFill>
                <a:latin typeface="Calibri" pitchFamily="34" charset="0"/>
              </a:defRPr>
            </a:lvl4pPr>
            <a:lvl5pPr marL="2027979" indent="-225331">
              <a:defRPr>
                <a:solidFill>
                  <a:schemeClr val="tx1"/>
                </a:solidFill>
                <a:latin typeface="Calibri" pitchFamily="34" charset="0"/>
              </a:defRPr>
            </a:lvl5pPr>
            <a:lvl6pPr marL="2478641" indent="-225331" fontAlgn="base">
              <a:spcBef>
                <a:spcPct val="0"/>
              </a:spcBef>
              <a:spcAft>
                <a:spcPct val="0"/>
              </a:spcAft>
              <a:defRPr>
                <a:solidFill>
                  <a:schemeClr val="tx1"/>
                </a:solidFill>
                <a:latin typeface="Calibri" pitchFamily="34" charset="0"/>
              </a:defRPr>
            </a:lvl6pPr>
            <a:lvl7pPr marL="2929303" indent="-225331" fontAlgn="base">
              <a:spcBef>
                <a:spcPct val="0"/>
              </a:spcBef>
              <a:spcAft>
                <a:spcPct val="0"/>
              </a:spcAft>
              <a:defRPr>
                <a:solidFill>
                  <a:schemeClr val="tx1"/>
                </a:solidFill>
                <a:latin typeface="Calibri" pitchFamily="34" charset="0"/>
              </a:defRPr>
            </a:lvl7pPr>
            <a:lvl8pPr marL="3379965" indent="-225331" fontAlgn="base">
              <a:spcBef>
                <a:spcPct val="0"/>
              </a:spcBef>
              <a:spcAft>
                <a:spcPct val="0"/>
              </a:spcAft>
              <a:defRPr>
                <a:solidFill>
                  <a:schemeClr val="tx1"/>
                </a:solidFill>
                <a:latin typeface="Calibri" pitchFamily="34" charset="0"/>
              </a:defRPr>
            </a:lvl8pPr>
            <a:lvl9pPr marL="3830627" indent="-225331" fontAlgn="base">
              <a:spcBef>
                <a:spcPct val="0"/>
              </a:spcBef>
              <a:spcAft>
                <a:spcPct val="0"/>
              </a:spcAft>
              <a:defRPr>
                <a:solidFill>
                  <a:schemeClr val="tx1"/>
                </a:solidFill>
                <a:latin typeface="Calibri" pitchFamily="34" charset="0"/>
              </a:defRPr>
            </a:lvl9pPr>
          </a:lstStyle>
          <a:p>
            <a:pPr lvl="0"/>
            <a:fld id="{C7E8C367-99A8-465F-93FB-7F5E61F59531}" type="slidenum">
              <a:rPr lang="en-US" altLang="en-US" noProof="0" smtClean="0"/>
              <a:pPr lvl="0"/>
              <a:t>16</a:t>
            </a:fld>
            <a:endParaRPr lang="en-US" altLang="en-US" noProof="0" dirty="0"/>
          </a:p>
        </p:txBody>
      </p:sp>
      <p:sp>
        <p:nvSpPr>
          <p:cNvPr id="4" name="Slide Image Placeholder 3">
            <a:extLst>
              <a:ext uri="{FF2B5EF4-FFF2-40B4-BE49-F238E27FC236}">
                <a16:creationId xmlns:a16="http://schemas.microsoft.com/office/drawing/2014/main" id="{869AE442-9486-4F3D-87FC-2F588805AE1F}"/>
              </a:ext>
            </a:extLst>
          </p:cNvPr>
          <p:cNvSpPr>
            <a:spLocks noGrp="1" noRot="1" noChangeAspect="1"/>
          </p:cNvSpPr>
          <p:nvPr>
            <p:ph type="sldImg"/>
          </p:nvPr>
        </p:nvSpPr>
        <p:spPr/>
      </p:sp>
    </p:spTree>
    <p:extLst>
      <p:ext uri="{BB962C8B-B14F-4D97-AF65-F5344CB8AC3E}">
        <p14:creationId xmlns:p14="http://schemas.microsoft.com/office/powerpoint/2010/main" val="75422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ltLang="ja-JP" dirty="0"/>
          </a:p>
        </p:txBody>
      </p:sp>
      <p:sp>
        <p:nvSpPr>
          <p:cNvPr id="52228"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32326" indent="-281664">
              <a:defRPr>
                <a:solidFill>
                  <a:schemeClr val="tx1"/>
                </a:solidFill>
                <a:latin typeface="Calibri" pitchFamily="34" charset="0"/>
              </a:defRPr>
            </a:lvl2pPr>
            <a:lvl3pPr marL="1126655" indent="-225331">
              <a:defRPr>
                <a:solidFill>
                  <a:schemeClr val="tx1"/>
                </a:solidFill>
                <a:latin typeface="Calibri" pitchFamily="34" charset="0"/>
              </a:defRPr>
            </a:lvl3pPr>
            <a:lvl4pPr marL="1577317" indent="-225331">
              <a:defRPr>
                <a:solidFill>
                  <a:schemeClr val="tx1"/>
                </a:solidFill>
                <a:latin typeface="Calibri" pitchFamily="34" charset="0"/>
              </a:defRPr>
            </a:lvl4pPr>
            <a:lvl5pPr marL="2027979" indent="-225331">
              <a:defRPr>
                <a:solidFill>
                  <a:schemeClr val="tx1"/>
                </a:solidFill>
                <a:latin typeface="Calibri" pitchFamily="34" charset="0"/>
              </a:defRPr>
            </a:lvl5pPr>
            <a:lvl6pPr marL="2478641" indent="-225331" fontAlgn="base">
              <a:spcBef>
                <a:spcPct val="0"/>
              </a:spcBef>
              <a:spcAft>
                <a:spcPct val="0"/>
              </a:spcAft>
              <a:defRPr>
                <a:solidFill>
                  <a:schemeClr val="tx1"/>
                </a:solidFill>
                <a:latin typeface="Calibri" pitchFamily="34" charset="0"/>
              </a:defRPr>
            </a:lvl6pPr>
            <a:lvl7pPr marL="2929303" indent="-225331" fontAlgn="base">
              <a:spcBef>
                <a:spcPct val="0"/>
              </a:spcBef>
              <a:spcAft>
                <a:spcPct val="0"/>
              </a:spcAft>
              <a:defRPr>
                <a:solidFill>
                  <a:schemeClr val="tx1"/>
                </a:solidFill>
                <a:latin typeface="Calibri" pitchFamily="34" charset="0"/>
              </a:defRPr>
            </a:lvl7pPr>
            <a:lvl8pPr marL="3379965" indent="-225331" fontAlgn="base">
              <a:spcBef>
                <a:spcPct val="0"/>
              </a:spcBef>
              <a:spcAft>
                <a:spcPct val="0"/>
              </a:spcAft>
              <a:defRPr>
                <a:solidFill>
                  <a:schemeClr val="tx1"/>
                </a:solidFill>
                <a:latin typeface="Calibri" pitchFamily="34" charset="0"/>
              </a:defRPr>
            </a:lvl8pPr>
            <a:lvl9pPr marL="3830627" indent="-225331" fontAlgn="base">
              <a:spcBef>
                <a:spcPct val="0"/>
              </a:spcBef>
              <a:spcAft>
                <a:spcPct val="0"/>
              </a:spcAft>
              <a:defRPr>
                <a:solidFill>
                  <a:schemeClr val="tx1"/>
                </a:solidFill>
                <a:latin typeface="Calibri" pitchFamily="34" charset="0"/>
              </a:defRPr>
            </a:lvl9pPr>
          </a:lstStyle>
          <a:p>
            <a:pPr lvl="0"/>
            <a:fld id="{A660ED5F-3D7D-47BA-9F34-5A9E1DF57873}" type="slidenum">
              <a:rPr lang="en-US" altLang="en-US" noProof="0" smtClean="0"/>
              <a:pPr lvl="0"/>
              <a:t>17</a:t>
            </a:fld>
            <a:endParaRPr lang="en-US" altLang="en-US" noProof="0" dirty="0"/>
          </a:p>
        </p:txBody>
      </p:sp>
      <p:sp>
        <p:nvSpPr>
          <p:cNvPr id="5" name="Slide Image Placeholder 4">
            <a:extLst>
              <a:ext uri="{FF2B5EF4-FFF2-40B4-BE49-F238E27FC236}">
                <a16:creationId xmlns:a16="http://schemas.microsoft.com/office/drawing/2014/main" id="{2FD4A440-7A7D-4696-B5AF-F0EB81DC2AAE}"/>
              </a:ext>
            </a:extLst>
          </p:cNvPr>
          <p:cNvSpPr>
            <a:spLocks noGrp="1" noRot="1" noChangeAspect="1"/>
          </p:cNvSpPr>
          <p:nvPr>
            <p:ph type="sldImg"/>
          </p:nvPr>
        </p:nvSpPr>
        <p:spPr/>
      </p:sp>
    </p:spTree>
    <p:extLst>
      <p:ext uri="{BB962C8B-B14F-4D97-AF65-F5344CB8AC3E}">
        <p14:creationId xmlns:p14="http://schemas.microsoft.com/office/powerpoint/2010/main" val="31443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endParaRPr lang="en-US" altLang="en-US" dirty="0"/>
          </a:p>
        </p:txBody>
      </p:sp>
      <p:sp>
        <p:nvSpPr>
          <p:cNvPr id="56324"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32326" indent="-281664">
              <a:defRPr>
                <a:solidFill>
                  <a:schemeClr val="tx1"/>
                </a:solidFill>
                <a:latin typeface="Calibri" pitchFamily="34" charset="0"/>
              </a:defRPr>
            </a:lvl2pPr>
            <a:lvl3pPr marL="1126655" indent="-225331">
              <a:defRPr>
                <a:solidFill>
                  <a:schemeClr val="tx1"/>
                </a:solidFill>
                <a:latin typeface="Calibri" pitchFamily="34" charset="0"/>
              </a:defRPr>
            </a:lvl3pPr>
            <a:lvl4pPr marL="1577317" indent="-225331">
              <a:defRPr>
                <a:solidFill>
                  <a:schemeClr val="tx1"/>
                </a:solidFill>
                <a:latin typeface="Calibri" pitchFamily="34" charset="0"/>
              </a:defRPr>
            </a:lvl4pPr>
            <a:lvl5pPr marL="2027979" indent="-225331">
              <a:defRPr>
                <a:solidFill>
                  <a:schemeClr val="tx1"/>
                </a:solidFill>
                <a:latin typeface="Calibri" pitchFamily="34" charset="0"/>
              </a:defRPr>
            </a:lvl5pPr>
            <a:lvl6pPr marL="2478641" indent="-225331" fontAlgn="base">
              <a:spcBef>
                <a:spcPct val="0"/>
              </a:spcBef>
              <a:spcAft>
                <a:spcPct val="0"/>
              </a:spcAft>
              <a:defRPr>
                <a:solidFill>
                  <a:schemeClr val="tx1"/>
                </a:solidFill>
                <a:latin typeface="Calibri" pitchFamily="34" charset="0"/>
              </a:defRPr>
            </a:lvl6pPr>
            <a:lvl7pPr marL="2929303" indent="-225331" fontAlgn="base">
              <a:spcBef>
                <a:spcPct val="0"/>
              </a:spcBef>
              <a:spcAft>
                <a:spcPct val="0"/>
              </a:spcAft>
              <a:defRPr>
                <a:solidFill>
                  <a:schemeClr val="tx1"/>
                </a:solidFill>
                <a:latin typeface="Calibri" pitchFamily="34" charset="0"/>
              </a:defRPr>
            </a:lvl7pPr>
            <a:lvl8pPr marL="3379965" indent="-225331" fontAlgn="base">
              <a:spcBef>
                <a:spcPct val="0"/>
              </a:spcBef>
              <a:spcAft>
                <a:spcPct val="0"/>
              </a:spcAft>
              <a:defRPr>
                <a:solidFill>
                  <a:schemeClr val="tx1"/>
                </a:solidFill>
                <a:latin typeface="Calibri" pitchFamily="34" charset="0"/>
              </a:defRPr>
            </a:lvl8pPr>
            <a:lvl9pPr marL="3830627" indent="-225331" fontAlgn="base">
              <a:spcBef>
                <a:spcPct val="0"/>
              </a:spcBef>
              <a:spcAft>
                <a:spcPct val="0"/>
              </a:spcAft>
              <a:defRPr>
                <a:solidFill>
                  <a:schemeClr val="tx1"/>
                </a:solidFill>
                <a:latin typeface="Calibri" pitchFamily="34" charset="0"/>
              </a:defRPr>
            </a:lvl9pPr>
          </a:lstStyle>
          <a:p>
            <a:pPr lvl="0"/>
            <a:fld id="{E7F032CD-7714-4681-BE5E-14D314D6297F}" type="slidenum">
              <a:rPr lang="en-US" altLang="en-US" noProof="0" smtClean="0"/>
              <a:pPr lvl="0"/>
              <a:t>18</a:t>
            </a:fld>
            <a:endParaRPr lang="en-US" altLang="en-US" noProof="0" dirty="0"/>
          </a:p>
        </p:txBody>
      </p:sp>
      <p:sp>
        <p:nvSpPr>
          <p:cNvPr id="4" name="Slide Image Placeholder 3">
            <a:extLst>
              <a:ext uri="{FF2B5EF4-FFF2-40B4-BE49-F238E27FC236}">
                <a16:creationId xmlns:a16="http://schemas.microsoft.com/office/drawing/2014/main" id="{94B6C3CD-D733-4054-A1F6-40078FD89275}"/>
              </a:ext>
            </a:extLst>
          </p:cNvPr>
          <p:cNvSpPr>
            <a:spLocks noGrp="1" noRot="1" noChangeAspect="1"/>
          </p:cNvSpPr>
          <p:nvPr>
            <p:ph type="sldImg"/>
          </p:nvPr>
        </p:nvSpPr>
        <p:spPr/>
      </p:sp>
    </p:spTree>
    <p:extLst>
      <p:ext uri="{BB962C8B-B14F-4D97-AF65-F5344CB8AC3E}">
        <p14:creationId xmlns:p14="http://schemas.microsoft.com/office/powerpoint/2010/main" val="747859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14375"/>
            <a:ext cx="5026025" cy="2827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572440" y="9310004"/>
            <a:ext cx="157094" cy="233466"/>
          </a:xfrm>
        </p:spPr>
        <p:txBody>
          <a:bodyPr/>
          <a:lstStyle/>
          <a:p>
            <a:fld id="{B54DC83E-89B8-4806-9A94-7D2BAA520DC6}" type="slidenum">
              <a:rPr lang="en-US" smtClean="0"/>
              <a:pPr/>
              <a:t>19</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a:xfrm>
            <a:off x="4136100" y="8948901"/>
            <a:ext cx="3164188" cy="639207"/>
          </a:xfrm>
          <a:prstGeom prst="rect">
            <a:avLst/>
          </a:prstGeom>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a:xfrm>
            <a:off x="4" y="8948904"/>
            <a:ext cx="3164188" cy="639207"/>
          </a:xfrm>
          <a:prstGeom prst="rect">
            <a:avLst/>
          </a:prstGeom>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123583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endParaRPr lang="en-US" altLang="en-US" dirty="0"/>
          </a:p>
        </p:txBody>
      </p:sp>
      <p:sp>
        <p:nvSpPr>
          <p:cNvPr id="55300"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BA78969E-9590-4321-9DE6-318E6F52368F}" type="slidenum">
              <a:rPr lang="en-US" altLang="en-US" smtClean="0"/>
              <a:pPr/>
              <a:t>20</a:t>
            </a:fld>
            <a:endParaRPr lang="en-US" altLang="en-US" dirty="0"/>
          </a:p>
        </p:txBody>
      </p:sp>
      <p:sp>
        <p:nvSpPr>
          <p:cNvPr id="4" name="Slide Image Placeholder 3">
            <a:extLst>
              <a:ext uri="{FF2B5EF4-FFF2-40B4-BE49-F238E27FC236}">
                <a16:creationId xmlns:a16="http://schemas.microsoft.com/office/drawing/2014/main" id="{9C72EC35-EBC4-4DBC-A2BF-B57BF59F0617}"/>
              </a:ext>
            </a:extLst>
          </p:cNvPr>
          <p:cNvSpPr>
            <a:spLocks noGrp="1" noRot="1" noChangeAspect="1"/>
          </p:cNvSpPr>
          <p:nvPr>
            <p:ph type="sldImg"/>
          </p:nvPr>
        </p:nvSpPr>
        <p:spPr/>
      </p:sp>
    </p:spTree>
    <p:extLst>
      <p:ext uri="{BB962C8B-B14F-4D97-AF65-F5344CB8AC3E}">
        <p14:creationId xmlns:p14="http://schemas.microsoft.com/office/powerpoint/2010/main" val="1616596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endParaRPr lang="en-US" altLang="en-US" dirty="0"/>
          </a:p>
        </p:txBody>
      </p:sp>
      <p:sp>
        <p:nvSpPr>
          <p:cNvPr id="56324"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282CAD7D-2DB5-4BFE-ACF1-7E4C359B0ADE}" type="slidenum">
              <a:rPr lang="en-US" altLang="en-US" smtClean="0"/>
              <a:pPr/>
              <a:t>21</a:t>
            </a:fld>
            <a:endParaRPr lang="en-US" altLang="en-US" dirty="0"/>
          </a:p>
        </p:txBody>
      </p:sp>
      <p:sp>
        <p:nvSpPr>
          <p:cNvPr id="4" name="Slide Image Placeholder 3">
            <a:extLst>
              <a:ext uri="{FF2B5EF4-FFF2-40B4-BE49-F238E27FC236}">
                <a16:creationId xmlns:a16="http://schemas.microsoft.com/office/drawing/2014/main" id="{1C877321-95E6-4DED-A7AE-711E3AAD03A5}"/>
              </a:ext>
            </a:extLst>
          </p:cNvPr>
          <p:cNvSpPr>
            <a:spLocks noGrp="1" noRot="1" noChangeAspect="1"/>
          </p:cNvSpPr>
          <p:nvPr>
            <p:ph type="sldImg"/>
          </p:nvPr>
        </p:nvSpPr>
        <p:spPr/>
      </p:sp>
    </p:spTree>
    <p:extLst>
      <p:ext uri="{BB962C8B-B14F-4D97-AF65-F5344CB8AC3E}">
        <p14:creationId xmlns:p14="http://schemas.microsoft.com/office/powerpoint/2010/main" val="2108752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endParaRPr lang="en-US" altLang="en-US" dirty="0"/>
          </a:p>
        </p:txBody>
      </p:sp>
      <p:sp>
        <p:nvSpPr>
          <p:cNvPr id="58372"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735D206A-CF6D-485E-A581-AE8907CAFA09}" type="slidenum">
              <a:rPr lang="en-US" altLang="en-US" smtClean="0"/>
              <a:pPr/>
              <a:t>22</a:t>
            </a:fld>
            <a:endParaRPr lang="en-US" altLang="en-US" dirty="0"/>
          </a:p>
        </p:txBody>
      </p:sp>
      <p:sp>
        <p:nvSpPr>
          <p:cNvPr id="4" name="Slide Image Placeholder 3">
            <a:extLst>
              <a:ext uri="{FF2B5EF4-FFF2-40B4-BE49-F238E27FC236}">
                <a16:creationId xmlns:a16="http://schemas.microsoft.com/office/drawing/2014/main" id="{EEEF4BB7-58A1-4921-B8EC-5E52E13ABEF3}"/>
              </a:ext>
            </a:extLst>
          </p:cNvPr>
          <p:cNvSpPr>
            <a:spLocks noGrp="1" noRot="1" noChangeAspect="1"/>
          </p:cNvSpPr>
          <p:nvPr>
            <p:ph type="sldImg"/>
          </p:nvPr>
        </p:nvSpPr>
        <p:spPr/>
      </p:sp>
    </p:spTree>
    <p:extLst>
      <p:ext uri="{BB962C8B-B14F-4D97-AF65-F5344CB8AC3E}">
        <p14:creationId xmlns:p14="http://schemas.microsoft.com/office/powerpoint/2010/main" val="135327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altLang="en-US" dirty="0"/>
              <a:t>After viewing this presentation, you should be able to:</a:t>
            </a:r>
          </a:p>
          <a:p>
            <a:r>
              <a:rPr lang="en-US" altLang="en-US" dirty="0"/>
              <a:t>Use the TA Interface to start and run a test session</a:t>
            </a:r>
          </a:p>
          <a:p>
            <a:r>
              <a:rPr lang="en-US" altLang="en-US" dirty="0"/>
              <a:t>View student test settings and accessibility resources</a:t>
            </a:r>
          </a:p>
          <a:p>
            <a:r>
              <a:rPr lang="en-US" altLang="en-US" dirty="0"/>
              <a:t>Monitor the testing process</a:t>
            </a:r>
          </a:p>
          <a:p>
            <a:r>
              <a:rPr lang="en-US" altLang="en-US" dirty="0"/>
              <a:t>Pause and stop a test session</a:t>
            </a:r>
          </a:p>
          <a:p>
            <a:r>
              <a:rPr lang="en-US" altLang="en-US" dirty="0"/>
              <a:t>Transfer sessions between computers and mobile devices</a:t>
            </a:r>
          </a:p>
          <a:p>
            <a:r>
              <a:rPr lang="en-US" altLang="en-US" dirty="0"/>
              <a:t>Print test session information</a:t>
            </a:r>
          </a:p>
          <a:p>
            <a:r>
              <a:rPr lang="en-US" altLang="en-US" dirty="0"/>
              <a:t>Exit and log out of the TA Interface</a:t>
            </a:r>
          </a:p>
          <a:p>
            <a:endParaRPr lang="en-US" altLang="en-US" dirty="0"/>
          </a:p>
        </p:txBody>
      </p:sp>
      <p:sp>
        <p:nvSpPr>
          <p:cNvPr id="39940" name="Slide Number Placeholder 3"/>
          <p:cNvSpPr>
            <a:spLocks noGrp="1"/>
          </p:cNvSpPr>
          <p:nvPr>
            <p:ph type="sldNum" sz="quarter" idx="5"/>
          </p:nvPr>
        </p:nvSpPr>
        <p:spPr>
          <a:xfrm>
            <a:off x="4581146" y="6627030"/>
            <a:ext cx="78547" cy="231110"/>
          </a:xfrm>
        </p:spPr>
        <p:txBody>
          <a:bodyPr/>
          <a:lstStyle>
            <a:lvl1pPr>
              <a:defRPr>
                <a:solidFill>
                  <a:schemeClr val="tx1"/>
                </a:solidFill>
                <a:latin typeface="Calibri" pitchFamily="34" charset="0"/>
              </a:defRPr>
            </a:lvl1pPr>
            <a:lvl2pPr marL="732326" indent="-281664">
              <a:defRPr>
                <a:solidFill>
                  <a:schemeClr val="tx1"/>
                </a:solidFill>
                <a:latin typeface="Calibri" pitchFamily="34" charset="0"/>
              </a:defRPr>
            </a:lvl2pPr>
            <a:lvl3pPr marL="1126655" indent="-225331">
              <a:defRPr>
                <a:solidFill>
                  <a:schemeClr val="tx1"/>
                </a:solidFill>
                <a:latin typeface="Calibri" pitchFamily="34" charset="0"/>
              </a:defRPr>
            </a:lvl3pPr>
            <a:lvl4pPr marL="1577317" indent="-225331">
              <a:defRPr>
                <a:solidFill>
                  <a:schemeClr val="tx1"/>
                </a:solidFill>
                <a:latin typeface="Calibri" pitchFamily="34" charset="0"/>
              </a:defRPr>
            </a:lvl4pPr>
            <a:lvl5pPr marL="2027979" indent="-225331">
              <a:defRPr>
                <a:solidFill>
                  <a:schemeClr val="tx1"/>
                </a:solidFill>
                <a:latin typeface="Calibri" pitchFamily="34" charset="0"/>
              </a:defRPr>
            </a:lvl5pPr>
            <a:lvl6pPr marL="2478641" indent="-225331" fontAlgn="base">
              <a:spcBef>
                <a:spcPct val="0"/>
              </a:spcBef>
              <a:spcAft>
                <a:spcPct val="0"/>
              </a:spcAft>
              <a:defRPr>
                <a:solidFill>
                  <a:schemeClr val="tx1"/>
                </a:solidFill>
                <a:latin typeface="Calibri" pitchFamily="34" charset="0"/>
              </a:defRPr>
            </a:lvl6pPr>
            <a:lvl7pPr marL="2929303" indent="-225331" fontAlgn="base">
              <a:spcBef>
                <a:spcPct val="0"/>
              </a:spcBef>
              <a:spcAft>
                <a:spcPct val="0"/>
              </a:spcAft>
              <a:defRPr>
                <a:solidFill>
                  <a:schemeClr val="tx1"/>
                </a:solidFill>
                <a:latin typeface="Calibri" pitchFamily="34" charset="0"/>
              </a:defRPr>
            </a:lvl7pPr>
            <a:lvl8pPr marL="3379965" indent="-225331" fontAlgn="base">
              <a:spcBef>
                <a:spcPct val="0"/>
              </a:spcBef>
              <a:spcAft>
                <a:spcPct val="0"/>
              </a:spcAft>
              <a:defRPr>
                <a:solidFill>
                  <a:schemeClr val="tx1"/>
                </a:solidFill>
                <a:latin typeface="Calibri" pitchFamily="34" charset="0"/>
              </a:defRPr>
            </a:lvl8pPr>
            <a:lvl9pPr marL="3830627" indent="-225331" fontAlgn="base">
              <a:spcBef>
                <a:spcPct val="0"/>
              </a:spcBef>
              <a:spcAft>
                <a:spcPct val="0"/>
              </a:spcAft>
              <a:defRPr>
                <a:solidFill>
                  <a:schemeClr val="tx1"/>
                </a:solidFill>
                <a:latin typeface="Calibri" pitchFamily="34" charset="0"/>
              </a:defRPr>
            </a:lvl9pPr>
          </a:lstStyle>
          <a:p>
            <a:pPr lvl="0"/>
            <a:fld id="{1D6C7D26-4B49-4B86-93B8-223FB2EF1D58}" type="slidenum">
              <a:rPr lang="en-US" altLang="en-US" noProof="0" smtClean="0"/>
              <a:pPr lvl="0"/>
              <a:t>2</a:t>
            </a:fld>
            <a:endParaRPr lang="en-US" altLang="en-US" noProof="0" dirty="0"/>
          </a:p>
        </p:txBody>
      </p:sp>
      <p:sp>
        <p:nvSpPr>
          <p:cNvPr id="4" name="Slide Image Placeholder 3">
            <a:extLst>
              <a:ext uri="{FF2B5EF4-FFF2-40B4-BE49-F238E27FC236}">
                <a16:creationId xmlns:a16="http://schemas.microsoft.com/office/drawing/2014/main" id="{08E84FB0-668A-4795-A5A3-B3FBCCCA2384}"/>
              </a:ext>
            </a:extLst>
          </p:cNvPr>
          <p:cNvSpPr>
            <a:spLocks noGrp="1" noRot="1" noChangeAspect="1"/>
          </p:cNvSpPr>
          <p:nvPr>
            <p:ph type="sldImg"/>
          </p:nvPr>
        </p:nvSpPr>
        <p:spPr/>
      </p:sp>
    </p:spTree>
    <p:extLst>
      <p:ext uri="{BB962C8B-B14F-4D97-AF65-F5344CB8AC3E}">
        <p14:creationId xmlns:p14="http://schemas.microsoft.com/office/powerpoint/2010/main" val="330957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p:cNvSpPr>
            <a:spLocks noGrp="1"/>
          </p:cNvSpPr>
          <p:nvPr>
            <p:ph type="body" idx="1"/>
          </p:nvPr>
        </p:nvSpPr>
        <p:spPr/>
        <p:txBody>
          <a:bodyPr/>
          <a:lstStyle/>
          <a:p>
            <a:endParaRPr lang="en-US" altLang="en-US" dirty="0"/>
          </a:p>
        </p:txBody>
      </p:sp>
      <p:sp>
        <p:nvSpPr>
          <p:cNvPr id="59396"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16C47F6E-8F35-4E3A-937D-B98B235BC170}" type="slidenum">
              <a:rPr lang="en-US" altLang="en-US" smtClean="0"/>
              <a:pPr/>
              <a:t>23</a:t>
            </a:fld>
            <a:endParaRPr lang="en-US" altLang="en-US" dirty="0"/>
          </a:p>
        </p:txBody>
      </p:sp>
      <p:sp>
        <p:nvSpPr>
          <p:cNvPr id="4" name="Slide Image Placeholder 3">
            <a:extLst>
              <a:ext uri="{FF2B5EF4-FFF2-40B4-BE49-F238E27FC236}">
                <a16:creationId xmlns:a16="http://schemas.microsoft.com/office/drawing/2014/main" id="{FE077EEE-882C-4AD3-A697-A35CCC968590}"/>
              </a:ext>
            </a:extLst>
          </p:cNvPr>
          <p:cNvSpPr>
            <a:spLocks noGrp="1" noRot="1" noChangeAspect="1"/>
          </p:cNvSpPr>
          <p:nvPr>
            <p:ph type="sldImg"/>
          </p:nvPr>
        </p:nvSpPr>
        <p:spPr/>
      </p:sp>
    </p:spTree>
    <p:extLst>
      <p:ext uri="{BB962C8B-B14F-4D97-AF65-F5344CB8AC3E}">
        <p14:creationId xmlns:p14="http://schemas.microsoft.com/office/powerpoint/2010/main" val="2872087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60420"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ECBCBD13-7BB4-413B-8181-3B04E84906F9}" type="slidenum">
              <a:rPr lang="en-US" altLang="en-US" smtClean="0"/>
              <a:pPr/>
              <a:t>24</a:t>
            </a:fld>
            <a:endParaRPr lang="en-US" altLang="en-US" dirty="0"/>
          </a:p>
        </p:txBody>
      </p:sp>
      <p:sp>
        <p:nvSpPr>
          <p:cNvPr id="5" name="Slide Image Placeholder 4">
            <a:extLst>
              <a:ext uri="{FF2B5EF4-FFF2-40B4-BE49-F238E27FC236}">
                <a16:creationId xmlns:a16="http://schemas.microsoft.com/office/drawing/2014/main" id="{DFCF82EF-1550-4D3E-A5BA-3210D7461057}"/>
              </a:ext>
            </a:extLst>
          </p:cNvPr>
          <p:cNvSpPr>
            <a:spLocks noGrp="1" noRot="1" noChangeAspect="1"/>
          </p:cNvSpPr>
          <p:nvPr>
            <p:ph type="sldImg"/>
          </p:nvPr>
        </p:nvSpPr>
        <p:spPr/>
      </p:sp>
    </p:spTree>
    <p:extLst>
      <p:ext uri="{BB962C8B-B14F-4D97-AF65-F5344CB8AC3E}">
        <p14:creationId xmlns:p14="http://schemas.microsoft.com/office/powerpoint/2010/main" val="3843652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62468"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D7A6711A-7B8E-4BAE-A2D1-EBCF0C5D76B5}" type="slidenum">
              <a:rPr lang="en-US" altLang="en-US" smtClean="0"/>
              <a:pPr/>
              <a:t>25</a:t>
            </a:fld>
            <a:endParaRPr lang="en-US" altLang="en-US" dirty="0"/>
          </a:p>
        </p:txBody>
      </p:sp>
      <p:sp>
        <p:nvSpPr>
          <p:cNvPr id="5" name="Slide Image Placeholder 4">
            <a:extLst>
              <a:ext uri="{FF2B5EF4-FFF2-40B4-BE49-F238E27FC236}">
                <a16:creationId xmlns:a16="http://schemas.microsoft.com/office/drawing/2014/main" id="{99F10654-4CA9-4EAD-A8DC-470156BE1119}"/>
              </a:ext>
            </a:extLst>
          </p:cNvPr>
          <p:cNvSpPr>
            <a:spLocks noGrp="1" noRot="1" noChangeAspect="1"/>
          </p:cNvSpPr>
          <p:nvPr>
            <p:ph type="sldImg"/>
          </p:nvPr>
        </p:nvSpPr>
        <p:spPr/>
      </p:sp>
    </p:spTree>
    <p:extLst>
      <p:ext uri="{BB962C8B-B14F-4D97-AF65-F5344CB8AC3E}">
        <p14:creationId xmlns:p14="http://schemas.microsoft.com/office/powerpoint/2010/main" val="1327805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endParaRPr lang="en-US" altLang="en-US" dirty="0"/>
          </a:p>
        </p:txBody>
      </p:sp>
      <p:sp>
        <p:nvSpPr>
          <p:cNvPr id="64516"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D706280C-6D1C-4A5C-909D-80764BF5D8EC}" type="slidenum">
              <a:rPr lang="en-US" altLang="en-US" smtClean="0"/>
              <a:pPr/>
              <a:t>26</a:t>
            </a:fld>
            <a:endParaRPr lang="en-US" altLang="en-US" dirty="0"/>
          </a:p>
        </p:txBody>
      </p:sp>
      <p:sp>
        <p:nvSpPr>
          <p:cNvPr id="4" name="Slide Image Placeholder 3">
            <a:extLst>
              <a:ext uri="{FF2B5EF4-FFF2-40B4-BE49-F238E27FC236}">
                <a16:creationId xmlns:a16="http://schemas.microsoft.com/office/drawing/2014/main" id="{34F27567-234E-4C27-8B3E-04C886DCE2B4}"/>
              </a:ext>
            </a:extLst>
          </p:cNvPr>
          <p:cNvSpPr>
            <a:spLocks noGrp="1" noRot="1" noChangeAspect="1"/>
          </p:cNvSpPr>
          <p:nvPr>
            <p:ph type="sldImg"/>
          </p:nvPr>
        </p:nvSpPr>
        <p:spPr/>
      </p:sp>
    </p:spTree>
    <p:extLst>
      <p:ext uri="{BB962C8B-B14F-4D97-AF65-F5344CB8AC3E}">
        <p14:creationId xmlns:p14="http://schemas.microsoft.com/office/powerpoint/2010/main" val="1150107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endParaRPr lang="en-US" altLang="en-US" dirty="0"/>
          </a:p>
        </p:txBody>
      </p:sp>
      <p:sp>
        <p:nvSpPr>
          <p:cNvPr id="64516"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D706280C-6D1C-4A5C-909D-80764BF5D8EC}" type="slidenum">
              <a:rPr lang="en-US" altLang="en-US" smtClean="0"/>
              <a:pPr/>
              <a:t>27</a:t>
            </a:fld>
            <a:endParaRPr lang="en-US" altLang="en-US" dirty="0"/>
          </a:p>
        </p:txBody>
      </p:sp>
      <p:sp>
        <p:nvSpPr>
          <p:cNvPr id="4" name="Slide Image Placeholder 3">
            <a:extLst>
              <a:ext uri="{FF2B5EF4-FFF2-40B4-BE49-F238E27FC236}">
                <a16:creationId xmlns:a16="http://schemas.microsoft.com/office/drawing/2014/main" id="{8AB6B058-ED70-4A7B-811B-C3A0A1B14F10}"/>
              </a:ext>
            </a:extLst>
          </p:cNvPr>
          <p:cNvSpPr>
            <a:spLocks noGrp="1" noRot="1" noChangeAspect="1"/>
          </p:cNvSpPr>
          <p:nvPr>
            <p:ph type="sldImg"/>
          </p:nvPr>
        </p:nvSpPr>
        <p:spPr/>
      </p:sp>
    </p:spTree>
    <p:extLst>
      <p:ext uri="{BB962C8B-B14F-4D97-AF65-F5344CB8AC3E}">
        <p14:creationId xmlns:p14="http://schemas.microsoft.com/office/powerpoint/2010/main" val="2150561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lvl="1"/>
            <a:endParaRPr lang="en-US" dirty="0"/>
          </a:p>
        </p:txBody>
      </p:sp>
      <p:sp>
        <p:nvSpPr>
          <p:cNvPr id="55300"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0208" indent="-284697">
              <a:defRPr>
                <a:solidFill>
                  <a:schemeClr val="tx1"/>
                </a:solidFill>
                <a:latin typeface="Calibri" pitchFamily="34" charset="0"/>
              </a:defRPr>
            </a:lvl2pPr>
            <a:lvl3pPr marL="1138783" indent="-227756">
              <a:defRPr>
                <a:solidFill>
                  <a:schemeClr val="tx1"/>
                </a:solidFill>
                <a:latin typeface="Calibri" pitchFamily="34" charset="0"/>
              </a:defRPr>
            </a:lvl3pPr>
            <a:lvl4pPr marL="1594297" indent="-227756">
              <a:defRPr>
                <a:solidFill>
                  <a:schemeClr val="tx1"/>
                </a:solidFill>
                <a:latin typeface="Calibri" pitchFamily="34" charset="0"/>
              </a:defRPr>
            </a:lvl4pPr>
            <a:lvl5pPr marL="2049811" indent="-227756">
              <a:defRPr>
                <a:solidFill>
                  <a:schemeClr val="tx1"/>
                </a:solidFill>
                <a:latin typeface="Calibri" pitchFamily="34" charset="0"/>
              </a:defRPr>
            </a:lvl5pPr>
            <a:lvl6pPr marL="2505325" indent="-227756" fontAlgn="base">
              <a:spcBef>
                <a:spcPct val="0"/>
              </a:spcBef>
              <a:spcAft>
                <a:spcPct val="0"/>
              </a:spcAft>
              <a:defRPr>
                <a:solidFill>
                  <a:schemeClr val="tx1"/>
                </a:solidFill>
                <a:latin typeface="Calibri" pitchFamily="34" charset="0"/>
              </a:defRPr>
            </a:lvl6pPr>
            <a:lvl7pPr marL="2960838" indent="-227756" fontAlgn="base">
              <a:spcBef>
                <a:spcPct val="0"/>
              </a:spcBef>
              <a:spcAft>
                <a:spcPct val="0"/>
              </a:spcAft>
              <a:defRPr>
                <a:solidFill>
                  <a:schemeClr val="tx1"/>
                </a:solidFill>
                <a:latin typeface="Calibri" pitchFamily="34" charset="0"/>
              </a:defRPr>
            </a:lvl7pPr>
            <a:lvl8pPr marL="3416351" indent="-227756" fontAlgn="base">
              <a:spcBef>
                <a:spcPct val="0"/>
              </a:spcBef>
              <a:spcAft>
                <a:spcPct val="0"/>
              </a:spcAft>
              <a:defRPr>
                <a:solidFill>
                  <a:schemeClr val="tx1"/>
                </a:solidFill>
                <a:latin typeface="Calibri" pitchFamily="34" charset="0"/>
              </a:defRPr>
            </a:lvl8pPr>
            <a:lvl9pPr marL="3871864" indent="-227756"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28</a:t>
            </a:fld>
            <a:endParaRPr lang="en-US" altLang="en-US" dirty="0"/>
          </a:p>
        </p:txBody>
      </p:sp>
      <p:sp>
        <p:nvSpPr>
          <p:cNvPr id="4" name="Slide Image Placeholder 3">
            <a:extLst>
              <a:ext uri="{FF2B5EF4-FFF2-40B4-BE49-F238E27FC236}">
                <a16:creationId xmlns:a16="http://schemas.microsoft.com/office/drawing/2014/main" id="{AAD1DF07-A439-470F-9576-5E52F7BA81B7}"/>
              </a:ext>
            </a:extLst>
          </p:cNvPr>
          <p:cNvSpPr>
            <a:spLocks noGrp="1" noRot="1" noChangeAspect="1"/>
          </p:cNvSpPr>
          <p:nvPr>
            <p:ph type="sldImg"/>
          </p:nvPr>
        </p:nvSpPr>
        <p:spPr/>
      </p:sp>
    </p:spTree>
    <p:extLst>
      <p:ext uri="{BB962C8B-B14F-4D97-AF65-F5344CB8AC3E}">
        <p14:creationId xmlns:p14="http://schemas.microsoft.com/office/powerpoint/2010/main" val="992283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Notes Placeholder 2"/>
          <p:cNvSpPr>
            <a:spLocks noGrp="1"/>
          </p:cNvSpPr>
          <p:nvPr>
            <p:ph type="body" idx="1"/>
          </p:nvPr>
        </p:nvSpPr>
        <p:spPr/>
        <p:txBody>
          <a:bodyPr/>
          <a:lstStyle/>
          <a:p>
            <a:endParaRPr lang="en-US" altLang="en-US" dirty="0"/>
          </a:p>
        </p:txBody>
      </p:sp>
      <p:sp>
        <p:nvSpPr>
          <p:cNvPr id="73732"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0757C020-184A-4464-8284-5B45D93034F7}" type="slidenum">
              <a:rPr lang="en-US" altLang="en-US" smtClean="0"/>
              <a:pPr/>
              <a:t>29</a:t>
            </a:fld>
            <a:endParaRPr lang="en-US" altLang="en-US" dirty="0"/>
          </a:p>
        </p:txBody>
      </p:sp>
      <p:sp>
        <p:nvSpPr>
          <p:cNvPr id="4" name="Slide Image Placeholder 3">
            <a:extLst>
              <a:ext uri="{FF2B5EF4-FFF2-40B4-BE49-F238E27FC236}">
                <a16:creationId xmlns:a16="http://schemas.microsoft.com/office/drawing/2014/main" id="{E564C55B-373D-49CD-A737-D7FE3901B28F}"/>
              </a:ext>
            </a:extLst>
          </p:cNvPr>
          <p:cNvSpPr>
            <a:spLocks noGrp="1" noRot="1" noChangeAspect="1"/>
          </p:cNvSpPr>
          <p:nvPr>
            <p:ph type="sldImg"/>
          </p:nvPr>
        </p:nvSpPr>
        <p:spPr/>
      </p:sp>
    </p:spTree>
    <p:extLst>
      <p:ext uri="{BB962C8B-B14F-4D97-AF65-F5344CB8AC3E}">
        <p14:creationId xmlns:p14="http://schemas.microsoft.com/office/powerpoint/2010/main" val="3679937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4541873" y="6627030"/>
            <a:ext cx="157094" cy="231110"/>
          </a:xfrm>
        </p:spPr>
        <p:txBody>
          <a:bodyPr/>
          <a:lstStyle/>
          <a:p>
            <a:fld id="{B54DC83E-89B8-4806-9A94-7D2BAA520DC6}" type="slidenum">
              <a:rPr lang="en-US" smtClean="0"/>
              <a:pPr/>
              <a:t>30</a:t>
            </a:fld>
            <a:endParaRPr lang="en-US" dirty="0"/>
          </a:p>
        </p:txBody>
      </p:sp>
      <p:sp>
        <p:nvSpPr>
          <p:cNvPr id="11" name="Slide Image Placeholder 10">
            <a:extLst>
              <a:ext uri="{FF2B5EF4-FFF2-40B4-BE49-F238E27FC236}">
                <a16:creationId xmlns:a16="http://schemas.microsoft.com/office/drawing/2014/main" id="{EC268197-C383-4799-B4D7-A5E1FB3C3D82}"/>
              </a:ext>
            </a:extLst>
          </p:cNvPr>
          <p:cNvSpPr>
            <a:spLocks noGrp="1" noRot="1" noChangeAspect="1"/>
          </p:cNvSpPr>
          <p:nvPr>
            <p:ph type="sldImg"/>
          </p:nvPr>
        </p:nvSpPr>
        <p:spPr/>
      </p:sp>
    </p:spTree>
    <p:extLst>
      <p:ext uri="{BB962C8B-B14F-4D97-AF65-F5344CB8AC3E}">
        <p14:creationId xmlns:p14="http://schemas.microsoft.com/office/powerpoint/2010/main" val="398211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5780"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3FEA6222-E8ED-4415-A932-72829B0F651E}" type="slidenum">
              <a:rPr lang="en-US" altLang="en-US" smtClean="0"/>
              <a:pPr/>
              <a:t>31</a:t>
            </a:fld>
            <a:endParaRPr lang="en-US" altLang="en-US" dirty="0"/>
          </a:p>
        </p:txBody>
      </p:sp>
      <p:sp>
        <p:nvSpPr>
          <p:cNvPr id="5" name="Slide Image Placeholder 4">
            <a:extLst>
              <a:ext uri="{FF2B5EF4-FFF2-40B4-BE49-F238E27FC236}">
                <a16:creationId xmlns:a16="http://schemas.microsoft.com/office/drawing/2014/main" id="{068B6597-579B-4069-ACB9-FDD39714A5E5}"/>
              </a:ext>
            </a:extLst>
          </p:cNvPr>
          <p:cNvSpPr>
            <a:spLocks noGrp="1" noRot="1" noChangeAspect="1"/>
          </p:cNvSpPr>
          <p:nvPr>
            <p:ph type="sldImg"/>
          </p:nvPr>
        </p:nvSpPr>
        <p:spPr/>
      </p:sp>
    </p:spTree>
    <p:extLst>
      <p:ext uri="{BB962C8B-B14F-4D97-AF65-F5344CB8AC3E}">
        <p14:creationId xmlns:p14="http://schemas.microsoft.com/office/powerpoint/2010/main" val="2573593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5780"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3FEA6222-E8ED-4415-A932-72829B0F651E}" type="slidenum">
              <a:rPr lang="en-US" altLang="en-US" smtClean="0"/>
              <a:pPr/>
              <a:t>32</a:t>
            </a:fld>
            <a:endParaRPr lang="en-US" altLang="en-US" dirty="0"/>
          </a:p>
        </p:txBody>
      </p:sp>
      <p:sp>
        <p:nvSpPr>
          <p:cNvPr id="5" name="Slide Image Placeholder 4">
            <a:extLst>
              <a:ext uri="{FF2B5EF4-FFF2-40B4-BE49-F238E27FC236}">
                <a16:creationId xmlns:a16="http://schemas.microsoft.com/office/drawing/2014/main" id="{068B6597-579B-4069-ACB9-FDD39714A5E5}"/>
              </a:ext>
            </a:extLst>
          </p:cNvPr>
          <p:cNvSpPr>
            <a:spLocks noGrp="1" noRot="1" noChangeAspect="1"/>
          </p:cNvSpPr>
          <p:nvPr>
            <p:ph type="sldImg"/>
          </p:nvPr>
        </p:nvSpPr>
        <p:spPr/>
      </p:sp>
    </p:spTree>
    <p:extLst>
      <p:ext uri="{BB962C8B-B14F-4D97-AF65-F5344CB8AC3E}">
        <p14:creationId xmlns:p14="http://schemas.microsoft.com/office/powerpoint/2010/main" val="158919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591507" y="9102155"/>
            <a:ext cx="78548" cy="231110"/>
          </a:xfrm>
        </p:spPr>
        <p:txBody>
          <a:bodyPr/>
          <a:lstStyle/>
          <a:p>
            <a:fld id="{09A30580-D6CB-4865-8704-FECD68EAF559}" type="slidenum">
              <a:rPr lang="en-US" smtClean="0"/>
              <a:pPr/>
              <a:t>3</a:t>
            </a:fld>
            <a:endParaRPr lang="en-US" dirty="0"/>
          </a:p>
        </p:txBody>
      </p:sp>
      <p:sp>
        <p:nvSpPr>
          <p:cNvPr id="7" name="Slide Image Placeholder 6">
            <a:extLst>
              <a:ext uri="{FF2B5EF4-FFF2-40B4-BE49-F238E27FC236}">
                <a16:creationId xmlns:a16="http://schemas.microsoft.com/office/drawing/2014/main" id="{3EE48310-6FE4-4B3F-8520-43266D5E1666}"/>
              </a:ext>
            </a:extLst>
          </p:cNvPr>
          <p:cNvSpPr>
            <a:spLocks noGrp="1" noRot="1" noChangeAspect="1"/>
          </p:cNvSpPr>
          <p:nvPr>
            <p:ph type="sldImg"/>
          </p:nvPr>
        </p:nvSpPr>
        <p:spPr/>
      </p:sp>
    </p:spTree>
    <p:extLst>
      <p:ext uri="{BB962C8B-B14F-4D97-AF65-F5344CB8AC3E}">
        <p14:creationId xmlns:p14="http://schemas.microsoft.com/office/powerpoint/2010/main" val="2246332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541873" y="6627030"/>
            <a:ext cx="157094" cy="231110"/>
          </a:xfrm>
        </p:spPr>
        <p:txBody>
          <a:bodyPr/>
          <a:lstStyle/>
          <a:p>
            <a:fld id="{73E18F1F-5A84-4C55-B1EA-7EBC853F01F5}" type="slidenum">
              <a:rPr lang="en-US" smtClean="0"/>
              <a:pPr/>
              <a:t>33</a:t>
            </a:fld>
            <a:endParaRPr lang="en-US" dirty="0"/>
          </a:p>
        </p:txBody>
      </p:sp>
      <p:sp>
        <p:nvSpPr>
          <p:cNvPr id="7" name="Slide Image Placeholder 6">
            <a:extLst>
              <a:ext uri="{FF2B5EF4-FFF2-40B4-BE49-F238E27FC236}">
                <a16:creationId xmlns:a16="http://schemas.microsoft.com/office/drawing/2014/main" id="{A409B8DE-EFD1-4F71-86AD-A38D666904E7}"/>
              </a:ext>
            </a:extLst>
          </p:cNvPr>
          <p:cNvSpPr>
            <a:spLocks noGrp="1" noRot="1" noChangeAspect="1"/>
          </p:cNvSpPr>
          <p:nvPr>
            <p:ph type="sldImg"/>
          </p:nvPr>
        </p:nvSpPr>
        <p:spPr/>
      </p:sp>
    </p:spTree>
    <p:extLst>
      <p:ext uri="{BB962C8B-B14F-4D97-AF65-F5344CB8AC3E}">
        <p14:creationId xmlns:p14="http://schemas.microsoft.com/office/powerpoint/2010/main" val="159748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Notes Placeholder 2"/>
          <p:cNvSpPr>
            <a:spLocks noGrp="1"/>
          </p:cNvSpPr>
          <p:nvPr>
            <p:ph type="body" idx="1"/>
          </p:nvPr>
        </p:nvSpPr>
        <p:spPr/>
        <p:txBody>
          <a:bodyPr/>
          <a:lstStyle/>
          <a:p>
            <a:endParaRPr lang="en-US" altLang="en-US" dirty="0"/>
          </a:p>
        </p:txBody>
      </p:sp>
      <p:sp>
        <p:nvSpPr>
          <p:cNvPr id="76804"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208A6FC2-E632-4C30-8868-F193DA12A564}" type="slidenum">
              <a:rPr lang="en-US" altLang="en-US" smtClean="0"/>
              <a:pPr/>
              <a:t>34</a:t>
            </a:fld>
            <a:endParaRPr lang="en-US" altLang="en-US" dirty="0"/>
          </a:p>
        </p:txBody>
      </p:sp>
      <p:sp>
        <p:nvSpPr>
          <p:cNvPr id="4" name="Slide Image Placeholder 3">
            <a:extLst>
              <a:ext uri="{FF2B5EF4-FFF2-40B4-BE49-F238E27FC236}">
                <a16:creationId xmlns:a16="http://schemas.microsoft.com/office/drawing/2014/main" id="{6ED2BEDD-DA3A-47BB-885B-3D70F8E0696C}"/>
              </a:ext>
            </a:extLst>
          </p:cNvPr>
          <p:cNvSpPr>
            <a:spLocks noGrp="1" noRot="1" noChangeAspect="1"/>
          </p:cNvSpPr>
          <p:nvPr>
            <p:ph type="sldImg"/>
          </p:nvPr>
        </p:nvSpPr>
        <p:spPr/>
      </p:sp>
    </p:spTree>
    <p:extLst>
      <p:ext uri="{BB962C8B-B14F-4D97-AF65-F5344CB8AC3E}">
        <p14:creationId xmlns:p14="http://schemas.microsoft.com/office/powerpoint/2010/main" val="1910371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Notes Placeholder 2"/>
          <p:cNvSpPr>
            <a:spLocks noGrp="1"/>
          </p:cNvSpPr>
          <p:nvPr>
            <p:ph type="body" idx="1"/>
          </p:nvPr>
        </p:nvSpPr>
        <p:spPr/>
        <p:txBody>
          <a:bodyPr/>
          <a:lstStyle/>
          <a:p>
            <a:endParaRPr lang="en-US" altLang="en-US" dirty="0"/>
          </a:p>
        </p:txBody>
      </p:sp>
      <p:sp>
        <p:nvSpPr>
          <p:cNvPr id="65540"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4A80D515-0DD9-43B5-9CF0-8A1DC29A24EC}" type="slidenum">
              <a:rPr lang="en-US" altLang="en-US" smtClean="0"/>
              <a:pPr/>
              <a:t>35</a:t>
            </a:fld>
            <a:endParaRPr lang="en-US" altLang="en-US" dirty="0"/>
          </a:p>
        </p:txBody>
      </p:sp>
      <p:sp>
        <p:nvSpPr>
          <p:cNvPr id="4" name="Slide Image Placeholder 3">
            <a:extLst>
              <a:ext uri="{FF2B5EF4-FFF2-40B4-BE49-F238E27FC236}">
                <a16:creationId xmlns:a16="http://schemas.microsoft.com/office/drawing/2014/main" id="{F8F935B9-5DD8-4C1E-A083-2FE364B4FB3A}"/>
              </a:ext>
            </a:extLst>
          </p:cNvPr>
          <p:cNvSpPr>
            <a:spLocks noGrp="1" noRot="1" noChangeAspect="1"/>
          </p:cNvSpPr>
          <p:nvPr>
            <p:ph type="sldImg"/>
          </p:nvPr>
        </p:nvSpPr>
        <p:spPr/>
      </p:sp>
    </p:spTree>
    <p:extLst>
      <p:ext uri="{BB962C8B-B14F-4D97-AF65-F5344CB8AC3E}">
        <p14:creationId xmlns:p14="http://schemas.microsoft.com/office/powerpoint/2010/main" val="2810783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endParaRPr lang="en-US" altLang="en-US" dirty="0"/>
          </a:p>
        </p:txBody>
      </p:sp>
      <p:sp>
        <p:nvSpPr>
          <p:cNvPr id="83972"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36</a:t>
            </a:fld>
            <a:endParaRPr lang="en-US" altLang="en-US" dirty="0"/>
          </a:p>
        </p:txBody>
      </p:sp>
      <p:sp>
        <p:nvSpPr>
          <p:cNvPr id="4" name="Slide Image Placeholder 3">
            <a:extLst>
              <a:ext uri="{FF2B5EF4-FFF2-40B4-BE49-F238E27FC236}">
                <a16:creationId xmlns:a16="http://schemas.microsoft.com/office/drawing/2014/main" id="{B07654EE-8036-4001-8E74-8257BAFF8345}"/>
              </a:ext>
            </a:extLst>
          </p:cNvPr>
          <p:cNvSpPr>
            <a:spLocks noGrp="1" noRot="1" noChangeAspect="1"/>
          </p:cNvSpPr>
          <p:nvPr>
            <p:ph type="sldImg"/>
          </p:nvPr>
        </p:nvSpPr>
        <p:spPr/>
      </p:sp>
    </p:spTree>
    <p:extLst>
      <p:ext uri="{BB962C8B-B14F-4D97-AF65-F5344CB8AC3E}">
        <p14:creationId xmlns:p14="http://schemas.microsoft.com/office/powerpoint/2010/main" val="1224562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84996"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47412" indent="-287466">
              <a:defRPr>
                <a:solidFill>
                  <a:schemeClr val="tx1"/>
                </a:solidFill>
                <a:latin typeface="Calibri" pitchFamily="34" charset="0"/>
              </a:defRPr>
            </a:lvl2pPr>
            <a:lvl3pPr marL="1149864" indent="-229973">
              <a:defRPr>
                <a:solidFill>
                  <a:schemeClr val="tx1"/>
                </a:solidFill>
                <a:latin typeface="Calibri" pitchFamily="34" charset="0"/>
              </a:defRPr>
            </a:lvl3pPr>
            <a:lvl4pPr marL="1609810" indent="-229973">
              <a:defRPr>
                <a:solidFill>
                  <a:schemeClr val="tx1"/>
                </a:solidFill>
                <a:latin typeface="Calibri" pitchFamily="34" charset="0"/>
              </a:defRPr>
            </a:lvl4pPr>
            <a:lvl5pPr marL="2069755" indent="-229973">
              <a:defRPr>
                <a:solidFill>
                  <a:schemeClr val="tx1"/>
                </a:solidFill>
                <a:latin typeface="Calibri" pitchFamily="34" charset="0"/>
              </a:defRPr>
            </a:lvl5pPr>
            <a:lvl6pPr marL="2529701" indent="-229973" fontAlgn="base">
              <a:spcBef>
                <a:spcPct val="0"/>
              </a:spcBef>
              <a:spcAft>
                <a:spcPct val="0"/>
              </a:spcAft>
              <a:defRPr>
                <a:solidFill>
                  <a:schemeClr val="tx1"/>
                </a:solidFill>
                <a:latin typeface="Calibri" pitchFamily="34" charset="0"/>
              </a:defRPr>
            </a:lvl6pPr>
            <a:lvl7pPr marL="2989647" indent="-229973" fontAlgn="base">
              <a:spcBef>
                <a:spcPct val="0"/>
              </a:spcBef>
              <a:spcAft>
                <a:spcPct val="0"/>
              </a:spcAft>
              <a:defRPr>
                <a:solidFill>
                  <a:schemeClr val="tx1"/>
                </a:solidFill>
                <a:latin typeface="Calibri" pitchFamily="34" charset="0"/>
              </a:defRPr>
            </a:lvl7pPr>
            <a:lvl8pPr marL="3449592" indent="-229973" fontAlgn="base">
              <a:spcBef>
                <a:spcPct val="0"/>
              </a:spcBef>
              <a:spcAft>
                <a:spcPct val="0"/>
              </a:spcAft>
              <a:defRPr>
                <a:solidFill>
                  <a:schemeClr val="tx1"/>
                </a:solidFill>
                <a:latin typeface="Calibri" pitchFamily="34" charset="0"/>
              </a:defRPr>
            </a:lvl8pPr>
            <a:lvl9pPr marL="3909539" indent="-229973" fontAlgn="base">
              <a:spcBef>
                <a:spcPct val="0"/>
              </a:spcBef>
              <a:spcAft>
                <a:spcPct val="0"/>
              </a:spcAft>
              <a:defRPr>
                <a:solidFill>
                  <a:schemeClr val="tx1"/>
                </a:solidFill>
                <a:latin typeface="Calibri" pitchFamily="34" charset="0"/>
              </a:defRPr>
            </a:lvl9pPr>
          </a:lstStyle>
          <a:p>
            <a:fld id="{9A6D321D-E7FD-4331-BB67-819E9384E6DD}" type="slidenum">
              <a:rPr lang="en-US" altLang="en-US" smtClean="0"/>
              <a:pPr/>
              <a:t>37</a:t>
            </a:fld>
            <a:endParaRPr lang="en-US" altLang="en-US" dirty="0"/>
          </a:p>
        </p:txBody>
      </p:sp>
      <p:sp>
        <p:nvSpPr>
          <p:cNvPr id="5" name="Slide Image Placeholder 4">
            <a:extLst>
              <a:ext uri="{FF2B5EF4-FFF2-40B4-BE49-F238E27FC236}">
                <a16:creationId xmlns:a16="http://schemas.microsoft.com/office/drawing/2014/main" id="{23E1B485-AAAE-4DFD-8572-2F8046A55003}"/>
              </a:ext>
            </a:extLst>
          </p:cNvPr>
          <p:cNvSpPr>
            <a:spLocks noGrp="1" noRot="1" noChangeAspect="1"/>
          </p:cNvSpPr>
          <p:nvPr>
            <p:ph type="sldImg"/>
          </p:nvPr>
        </p:nvSpPr>
        <p:spPr/>
      </p:sp>
    </p:spTree>
    <p:extLst>
      <p:ext uri="{BB962C8B-B14F-4D97-AF65-F5344CB8AC3E}">
        <p14:creationId xmlns:p14="http://schemas.microsoft.com/office/powerpoint/2010/main" val="321512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a:xfrm>
            <a:off x="4541873" y="6627030"/>
            <a:ext cx="157094" cy="231110"/>
          </a:xfrm>
        </p:spPr>
        <p:txBody>
          <a:bodyPr/>
          <a:lstStyle/>
          <a:p>
            <a:fld id="{B54DC83E-89B8-4806-9A94-7D2BAA520DC6}" type="slidenum">
              <a:rPr lang="en-US" smtClean="0"/>
              <a:pPr/>
              <a:t>38</a:t>
            </a:fld>
            <a:endParaRPr lang="en-US" dirty="0"/>
          </a:p>
        </p:txBody>
      </p:sp>
    </p:spTree>
    <p:extLst>
      <p:ext uri="{BB962C8B-B14F-4D97-AF65-F5344CB8AC3E}">
        <p14:creationId xmlns:p14="http://schemas.microsoft.com/office/powerpoint/2010/main" val="3275962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a:xfrm>
            <a:off x="4541873" y="6627030"/>
            <a:ext cx="157094" cy="231110"/>
          </a:xfrm>
        </p:spPr>
        <p:txBody>
          <a:bodyPr/>
          <a:lstStyle/>
          <a:p>
            <a:fld id="{B54DC83E-89B8-4806-9A94-7D2BAA520DC6}" type="slidenum">
              <a:rPr lang="en-US" smtClean="0"/>
              <a:pPr/>
              <a:t>41</a:t>
            </a:fld>
            <a:endParaRPr lang="en-US" dirty="0"/>
          </a:p>
        </p:txBody>
      </p:sp>
      <p:sp>
        <p:nvSpPr>
          <p:cNvPr id="11" name="Slide Image Placeholder 10">
            <a:extLst>
              <a:ext uri="{FF2B5EF4-FFF2-40B4-BE49-F238E27FC236}">
                <a16:creationId xmlns:a16="http://schemas.microsoft.com/office/drawing/2014/main" id="{A31ACC61-A4C8-4E8E-9641-86491FC113DA}"/>
              </a:ext>
            </a:extLst>
          </p:cNvPr>
          <p:cNvSpPr>
            <a:spLocks noGrp="1" noRot="1" noChangeAspect="1"/>
          </p:cNvSpPr>
          <p:nvPr>
            <p:ph type="sldImg"/>
          </p:nvPr>
        </p:nvSpPr>
        <p:spPr/>
      </p:sp>
    </p:spTree>
    <p:extLst>
      <p:ext uri="{BB962C8B-B14F-4D97-AF65-F5344CB8AC3E}">
        <p14:creationId xmlns:p14="http://schemas.microsoft.com/office/powerpoint/2010/main" val="3485148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a:xfrm>
            <a:off x="4541873" y="6627030"/>
            <a:ext cx="157094" cy="231110"/>
          </a:xfrm>
        </p:spPr>
        <p:txBody>
          <a:bodyPr/>
          <a:lstStyle/>
          <a:p>
            <a:fld id="{B54DC83E-89B8-4806-9A94-7D2BAA520DC6}" type="slidenum">
              <a:rPr lang="en-US" smtClean="0"/>
              <a:pPr/>
              <a:t>42</a:t>
            </a:fld>
            <a:endParaRPr lang="en-US" dirty="0"/>
          </a:p>
        </p:txBody>
      </p:sp>
      <p:sp>
        <p:nvSpPr>
          <p:cNvPr id="11" name="Slide Image Placeholder 10">
            <a:extLst>
              <a:ext uri="{FF2B5EF4-FFF2-40B4-BE49-F238E27FC236}">
                <a16:creationId xmlns:a16="http://schemas.microsoft.com/office/drawing/2014/main" id="{E3CAA283-F3FC-4468-9D60-B750A4AA3005}"/>
              </a:ext>
            </a:extLst>
          </p:cNvPr>
          <p:cNvSpPr>
            <a:spLocks noGrp="1" noRot="1" noChangeAspect="1"/>
          </p:cNvSpPr>
          <p:nvPr>
            <p:ph type="sldImg"/>
          </p:nvPr>
        </p:nvSpPr>
        <p:spPr/>
      </p:sp>
    </p:spTree>
    <p:extLst>
      <p:ext uri="{BB962C8B-B14F-4D97-AF65-F5344CB8AC3E}">
        <p14:creationId xmlns:p14="http://schemas.microsoft.com/office/powerpoint/2010/main" val="1840391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a:xfrm>
            <a:off x="4541873" y="6627030"/>
            <a:ext cx="157094" cy="231110"/>
          </a:xfrm>
        </p:spPr>
        <p:txBody>
          <a:bodyPr/>
          <a:lstStyle/>
          <a:p>
            <a:fld id="{B54DC83E-89B8-4806-9A94-7D2BAA520DC6}" type="slidenum">
              <a:rPr lang="en-US" smtClean="0"/>
              <a:pPr/>
              <a:t>43</a:t>
            </a:fld>
            <a:endParaRPr lang="en-US" dirty="0"/>
          </a:p>
        </p:txBody>
      </p:sp>
      <p:sp>
        <p:nvSpPr>
          <p:cNvPr id="11" name="Slide Image Placeholder 10">
            <a:extLst>
              <a:ext uri="{FF2B5EF4-FFF2-40B4-BE49-F238E27FC236}">
                <a16:creationId xmlns:a16="http://schemas.microsoft.com/office/drawing/2014/main" id="{21EF0C8A-929B-42E6-AF21-C01E0AAE2484}"/>
              </a:ext>
            </a:extLst>
          </p:cNvPr>
          <p:cNvSpPr>
            <a:spLocks noGrp="1" noRot="1" noChangeAspect="1"/>
          </p:cNvSpPr>
          <p:nvPr>
            <p:ph type="sldImg"/>
          </p:nvPr>
        </p:nvSpPr>
        <p:spPr/>
      </p:sp>
    </p:spTree>
    <p:extLst>
      <p:ext uri="{BB962C8B-B14F-4D97-AF65-F5344CB8AC3E}">
        <p14:creationId xmlns:p14="http://schemas.microsoft.com/office/powerpoint/2010/main" val="1132147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a:xfrm>
            <a:off x="4541873" y="6627030"/>
            <a:ext cx="157094" cy="231110"/>
          </a:xfrm>
        </p:spPr>
        <p:txBody>
          <a:bodyPr/>
          <a:lstStyle/>
          <a:p>
            <a:fld id="{B54DC83E-89B8-4806-9A94-7D2BAA520DC6}" type="slidenum">
              <a:rPr lang="en-US" smtClean="0"/>
              <a:pPr/>
              <a:t>44</a:t>
            </a:fld>
            <a:endParaRPr lang="en-US" dirty="0"/>
          </a:p>
        </p:txBody>
      </p:sp>
      <p:sp>
        <p:nvSpPr>
          <p:cNvPr id="11" name="Slide Image Placeholder 10">
            <a:extLst>
              <a:ext uri="{FF2B5EF4-FFF2-40B4-BE49-F238E27FC236}">
                <a16:creationId xmlns:a16="http://schemas.microsoft.com/office/drawing/2014/main" id="{42490EB0-A3A7-426C-89A7-D4B98BA12455}"/>
              </a:ext>
            </a:extLst>
          </p:cNvPr>
          <p:cNvSpPr>
            <a:spLocks noGrp="1" noRot="1" noChangeAspect="1"/>
          </p:cNvSpPr>
          <p:nvPr>
            <p:ph type="sldImg"/>
          </p:nvPr>
        </p:nvSpPr>
        <p:spPr/>
      </p:sp>
    </p:spTree>
    <p:extLst>
      <p:ext uri="{BB962C8B-B14F-4D97-AF65-F5344CB8AC3E}">
        <p14:creationId xmlns:p14="http://schemas.microsoft.com/office/powerpoint/2010/main" val="390158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a:xfrm>
            <a:off x="3591507" y="9102155"/>
            <a:ext cx="78548" cy="231110"/>
          </a:xfrm>
        </p:spPr>
        <p:txBody>
          <a:bodyPr/>
          <a:lstStyle/>
          <a:p>
            <a:fld id="{09A30580-D6CB-4865-8704-FECD68EAF559}" type="slidenum">
              <a:rPr lang="en-US" smtClean="0"/>
              <a:pPr/>
              <a:t>4</a:t>
            </a:fld>
            <a:endParaRPr lang="en-US" dirty="0"/>
          </a:p>
        </p:txBody>
      </p:sp>
      <p:sp>
        <p:nvSpPr>
          <p:cNvPr id="7" name="Slide Image Placeholder 6">
            <a:extLst>
              <a:ext uri="{FF2B5EF4-FFF2-40B4-BE49-F238E27FC236}">
                <a16:creationId xmlns:a16="http://schemas.microsoft.com/office/drawing/2014/main" id="{7C680121-691C-4D8D-A6CE-8676F4836A40}"/>
              </a:ext>
            </a:extLst>
          </p:cNvPr>
          <p:cNvSpPr>
            <a:spLocks noGrp="1" noRot="1" noChangeAspect="1"/>
          </p:cNvSpPr>
          <p:nvPr>
            <p:ph type="sldImg"/>
          </p:nvPr>
        </p:nvSpPr>
        <p:spPr/>
      </p:sp>
    </p:spTree>
    <p:extLst>
      <p:ext uri="{BB962C8B-B14F-4D97-AF65-F5344CB8AC3E}">
        <p14:creationId xmlns:p14="http://schemas.microsoft.com/office/powerpoint/2010/main" val="136431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a:xfrm>
            <a:off x="4541873" y="6627030"/>
            <a:ext cx="157094" cy="231110"/>
          </a:xfrm>
        </p:spPr>
        <p:txBody>
          <a:bodyPr/>
          <a:lstStyle/>
          <a:p>
            <a:fld id="{B54DC83E-89B8-4806-9A94-7D2BAA520DC6}" type="slidenum">
              <a:rPr lang="en-US" smtClean="0"/>
              <a:pPr/>
              <a:t>45</a:t>
            </a:fld>
            <a:endParaRPr lang="en-US" dirty="0"/>
          </a:p>
        </p:txBody>
      </p:sp>
      <p:sp>
        <p:nvSpPr>
          <p:cNvPr id="11" name="Slide Image Placeholder 10">
            <a:extLst>
              <a:ext uri="{FF2B5EF4-FFF2-40B4-BE49-F238E27FC236}">
                <a16:creationId xmlns:a16="http://schemas.microsoft.com/office/drawing/2014/main" id="{075D97D2-2B25-4501-BF3E-0687938D8F26}"/>
              </a:ext>
            </a:extLst>
          </p:cNvPr>
          <p:cNvSpPr>
            <a:spLocks noGrp="1" noRot="1" noChangeAspect="1"/>
          </p:cNvSpPr>
          <p:nvPr>
            <p:ph type="sldImg"/>
          </p:nvPr>
        </p:nvSpPr>
        <p:spPr/>
      </p:sp>
    </p:spTree>
    <p:extLst>
      <p:ext uri="{BB962C8B-B14F-4D97-AF65-F5344CB8AC3E}">
        <p14:creationId xmlns:p14="http://schemas.microsoft.com/office/powerpoint/2010/main" val="51751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a:xfrm>
            <a:off x="4541873" y="6627030"/>
            <a:ext cx="157094" cy="231110"/>
          </a:xfrm>
        </p:spPr>
        <p:txBody>
          <a:bodyPr/>
          <a:lstStyle/>
          <a:p>
            <a:fld id="{B54DC83E-89B8-4806-9A94-7D2BAA520DC6}" type="slidenum">
              <a:rPr lang="en-US" smtClean="0"/>
              <a:pPr/>
              <a:t>46</a:t>
            </a:fld>
            <a:endParaRPr lang="en-US" dirty="0"/>
          </a:p>
        </p:txBody>
      </p:sp>
      <p:sp>
        <p:nvSpPr>
          <p:cNvPr id="11" name="Slide Image Placeholder 10">
            <a:extLst>
              <a:ext uri="{FF2B5EF4-FFF2-40B4-BE49-F238E27FC236}">
                <a16:creationId xmlns:a16="http://schemas.microsoft.com/office/drawing/2014/main" id="{B8121755-97DD-478B-8594-BFBCDE8721B7}"/>
              </a:ext>
            </a:extLst>
          </p:cNvPr>
          <p:cNvSpPr>
            <a:spLocks noGrp="1" noRot="1" noChangeAspect="1"/>
          </p:cNvSpPr>
          <p:nvPr>
            <p:ph type="sldImg"/>
          </p:nvPr>
        </p:nvSpPr>
        <p:spPr/>
      </p:sp>
    </p:spTree>
    <p:extLst>
      <p:ext uri="{BB962C8B-B14F-4D97-AF65-F5344CB8AC3E}">
        <p14:creationId xmlns:p14="http://schemas.microsoft.com/office/powerpoint/2010/main" val="2475216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This table presents some of the common issues that you or your students may encounter during a test session. Please take a moment to review this information. For more detailed information please refer to your Test Administration Manual.</a:t>
            </a:r>
          </a:p>
          <a:p>
            <a:endParaRPr lang="en-US" altLang="en-US" dirty="0"/>
          </a:p>
        </p:txBody>
      </p:sp>
      <p:sp>
        <p:nvSpPr>
          <p:cNvPr id="59396"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32326" indent="-281664">
              <a:defRPr>
                <a:solidFill>
                  <a:schemeClr val="tx1"/>
                </a:solidFill>
                <a:latin typeface="Calibri" pitchFamily="34" charset="0"/>
              </a:defRPr>
            </a:lvl2pPr>
            <a:lvl3pPr marL="1126655" indent="-225331">
              <a:defRPr>
                <a:solidFill>
                  <a:schemeClr val="tx1"/>
                </a:solidFill>
                <a:latin typeface="Calibri" pitchFamily="34" charset="0"/>
              </a:defRPr>
            </a:lvl3pPr>
            <a:lvl4pPr marL="1577317" indent="-225331">
              <a:defRPr>
                <a:solidFill>
                  <a:schemeClr val="tx1"/>
                </a:solidFill>
                <a:latin typeface="Calibri" pitchFamily="34" charset="0"/>
              </a:defRPr>
            </a:lvl4pPr>
            <a:lvl5pPr marL="2027979" indent="-225331">
              <a:defRPr>
                <a:solidFill>
                  <a:schemeClr val="tx1"/>
                </a:solidFill>
                <a:latin typeface="Calibri" pitchFamily="34" charset="0"/>
              </a:defRPr>
            </a:lvl5pPr>
            <a:lvl6pPr marL="2478641" indent="-225331" fontAlgn="base">
              <a:spcBef>
                <a:spcPct val="0"/>
              </a:spcBef>
              <a:spcAft>
                <a:spcPct val="0"/>
              </a:spcAft>
              <a:defRPr>
                <a:solidFill>
                  <a:schemeClr val="tx1"/>
                </a:solidFill>
                <a:latin typeface="Calibri" pitchFamily="34" charset="0"/>
              </a:defRPr>
            </a:lvl6pPr>
            <a:lvl7pPr marL="2929303" indent="-225331" fontAlgn="base">
              <a:spcBef>
                <a:spcPct val="0"/>
              </a:spcBef>
              <a:spcAft>
                <a:spcPct val="0"/>
              </a:spcAft>
              <a:defRPr>
                <a:solidFill>
                  <a:schemeClr val="tx1"/>
                </a:solidFill>
                <a:latin typeface="Calibri" pitchFamily="34" charset="0"/>
              </a:defRPr>
            </a:lvl7pPr>
            <a:lvl8pPr marL="3379965" indent="-225331" fontAlgn="base">
              <a:spcBef>
                <a:spcPct val="0"/>
              </a:spcBef>
              <a:spcAft>
                <a:spcPct val="0"/>
              </a:spcAft>
              <a:defRPr>
                <a:solidFill>
                  <a:schemeClr val="tx1"/>
                </a:solidFill>
                <a:latin typeface="Calibri" pitchFamily="34" charset="0"/>
              </a:defRPr>
            </a:lvl8pPr>
            <a:lvl9pPr marL="3830627" indent="-225331" fontAlgn="base">
              <a:spcBef>
                <a:spcPct val="0"/>
              </a:spcBef>
              <a:spcAft>
                <a:spcPct val="0"/>
              </a:spcAft>
              <a:defRPr>
                <a:solidFill>
                  <a:schemeClr val="tx1"/>
                </a:solidFill>
                <a:latin typeface="Calibri" pitchFamily="34" charset="0"/>
              </a:defRPr>
            </a:lvl9pPr>
          </a:lstStyle>
          <a:p>
            <a:pPr lvl="0"/>
            <a:fld id="{08E9FBCF-0D07-40A6-84E0-D0A3AB753445}" type="slidenum">
              <a:rPr lang="en-US" altLang="en-US" noProof="0" smtClean="0"/>
              <a:pPr lvl="0"/>
              <a:t>47</a:t>
            </a:fld>
            <a:endParaRPr lang="en-US" altLang="en-US" noProof="0" dirty="0"/>
          </a:p>
        </p:txBody>
      </p:sp>
      <p:sp>
        <p:nvSpPr>
          <p:cNvPr id="4" name="Slide Image Placeholder 3">
            <a:extLst>
              <a:ext uri="{FF2B5EF4-FFF2-40B4-BE49-F238E27FC236}">
                <a16:creationId xmlns:a16="http://schemas.microsoft.com/office/drawing/2014/main" id="{6167917F-662C-4721-8C8D-844A29094964}"/>
              </a:ext>
            </a:extLst>
          </p:cNvPr>
          <p:cNvSpPr>
            <a:spLocks noGrp="1" noRot="1" noChangeAspect="1"/>
          </p:cNvSpPr>
          <p:nvPr>
            <p:ph type="sldImg"/>
          </p:nvPr>
        </p:nvSpPr>
        <p:spPr/>
      </p:sp>
    </p:spTree>
    <p:extLst>
      <p:ext uri="{BB962C8B-B14F-4D97-AF65-F5344CB8AC3E}">
        <p14:creationId xmlns:p14="http://schemas.microsoft.com/office/powerpoint/2010/main" val="469689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30513" y="511175"/>
            <a:ext cx="3594100" cy="2022475"/>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541873" y="6627028"/>
            <a:ext cx="157094" cy="231110"/>
          </a:xfrm>
        </p:spPr>
        <p:txBody>
          <a:bodyPr/>
          <a:lstStyle/>
          <a:p>
            <a:fld id="{B54DC83E-89B8-4806-9A94-7D2BAA520DC6}" type="slidenum">
              <a:rPr lang="en-US" smtClean="0"/>
              <a:pPr/>
              <a:t>48</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a:t>
            </a:r>
            <a:r>
              <a:rPr lang="en-US" baseline="0" dirty="0"/>
              <a:t> State Colleges or State Universities</a:t>
            </a:r>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51</a:t>
            </a:fld>
            <a:endParaRPr lang="en-US" dirty="0"/>
          </a:p>
        </p:txBody>
      </p:sp>
    </p:spTree>
    <p:extLst>
      <p:ext uri="{BB962C8B-B14F-4D97-AF65-F5344CB8AC3E}">
        <p14:creationId xmlns:p14="http://schemas.microsoft.com/office/powerpoint/2010/main" val="366073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endParaRPr lang="en-US" altLang="en-US" dirty="0"/>
          </a:p>
        </p:txBody>
      </p:sp>
      <p:sp>
        <p:nvSpPr>
          <p:cNvPr id="39940" name="Slide Number Placeholder 3"/>
          <p:cNvSpPr>
            <a:spLocks noGrp="1"/>
          </p:cNvSpPr>
          <p:nvPr>
            <p:ph type="sldNum" sz="quarter" idx="5"/>
          </p:nvPr>
        </p:nvSpPr>
        <p:spPr>
          <a:xfrm>
            <a:off x="4581146" y="6627030"/>
            <a:ext cx="78547" cy="231110"/>
          </a:xfrm>
        </p:spPr>
        <p:txBody>
          <a:bodyPr/>
          <a:lstStyle>
            <a:lvl1pPr>
              <a:defRPr>
                <a:solidFill>
                  <a:schemeClr val="tx1"/>
                </a:solidFill>
                <a:latin typeface="Calibri" pitchFamily="34" charset="0"/>
              </a:defRPr>
            </a:lvl1pPr>
            <a:lvl2pPr marL="732326" indent="-281664">
              <a:defRPr>
                <a:solidFill>
                  <a:schemeClr val="tx1"/>
                </a:solidFill>
                <a:latin typeface="Calibri" pitchFamily="34" charset="0"/>
              </a:defRPr>
            </a:lvl2pPr>
            <a:lvl3pPr marL="1126655" indent="-225331">
              <a:defRPr>
                <a:solidFill>
                  <a:schemeClr val="tx1"/>
                </a:solidFill>
                <a:latin typeface="Calibri" pitchFamily="34" charset="0"/>
              </a:defRPr>
            </a:lvl3pPr>
            <a:lvl4pPr marL="1577317" indent="-225331">
              <a:defRPr>
                <a:solidFill>
                  <a:schemeClr val="tx1"/>
                </a:solidFill>
                <a:latin typeface="Calibri" pitchFamily="34" charset="0"/>
              </a:defRPr>
            </a:lvl4pPr>
            <a:lvl5pPr marL="2027979" indent="-225331">
              <a:defRPr>
                <a:solidFill>
                  <a:schemeClr val="tx1"/>
                </a:solidFill>
                <a:latin typeface="Calibri" pitchFamily="34" charset="0"/>
              </a:defRPr>
            </a:lvl5pPr>
            <a:lvl6pPr marL="2478641" indent="-225331" fontAlgn="base">
              <a:spcBef>
                <a:spcPct val="0"/>
              </a:spcBef>
              <a:spcAft>
                <a:spcPct val="0"/>
              </a:spcAft>
              <a:defRPr>
                <a:solidFill>
                  <a:schemeClr val="tx1"/>
                </a:solidFill>
                <a:latin typeface="Calibri" pitchFamily="34" charset="0"/>
              </a:defRPr>
            </a:lvl6pPr>
            <a:lvl7pPr marL="2929303" indent="-225331" fontAlgn="base">
              <a:spcBef>
                <a:spcPct val="0"/>
              </a:spcBef>
              <a:spcAft>
                <a:spcPct val="0"/>
              </a:spcAft>
              <a:defRPr>
                <a:solidFill>
                  <a:schemeClr val="tx1"/>
                </a:solidFill>
                <a:latin typeface="Calibri" pitchFamily="34" charset="0"/>
              </a:defRPr>
            </a:lvl7pPr>
            <a:lvl8pPr marL="3379965" indent="-225331" fontAlgn="base">
              <a:spcBef>
                <a:spcPct val="0"/>
              </a:spcBef>
              <a:spcAft>
                <a:spcPct val="0"/>
              </a:spcAft>
              <a:defRPr>
                <a:solidFill>
                  <a:schemeClr val="tx1"/>
                </a:solidFill>
                <a:latin typeface="Calibri" pitchFamily="34" charset="0"/>
              </a:defRPr>
            </a:lvl8pPr>
            <a:lvl9pPr marL="3830627" indent="-225331" fontAlgn="base">
              <a:spcBef>
                <a:spcPct val="0"/>
              </a:spcBef>
              <a:spcAft>
                <a:spcPct val="0"/>
              </a:spcAft>
              <a:defRPr>
                <a:solidFill>
                  <a:schemeClr val="tx1"/>
                </a:solidFill>
                <a:latin typeface="Calibri" pitchFamily="34" charset="0"/>
              </a:defRPr>
            </a:lvl9pPr>
          </a:lstStyle>
          <a:p>
            <a:pPr lvl="0"/>
            <a:fld id="{1D6C7D26-4B49-4B86-93B8-223FB2EF1D58}" type="slidenum">
              <a:rPr lang="en-US" altLang="en-US" noProof="0" smtClean="0"/>
              <a:pPr lvl="0"/>
              <a:t>7</a:t>
            </a:fld>
            <a:endParaRPr lang="en-US" altLang="en-US" noProof="0" dirty="0"/>
          </a:p>
        </p:txBody>
      </p:sp>
      <p:sp>
        <p:nvSpPr>
          <p:cNvPr id="4" name="Slide Image Placeholder 3">
            <a:extLst>
              <a:ext uri="{FF2B5EF4-FFF2-40B4-BE49-F238E27FC236}">
                <a16:creationId xmlns:a16="http://schemas.microsoft.com/office/drawing/2014/main" id="{08E84FB0-668A-4795-A5A3-B3FBCCCA2384}"/>
              </a:ext>
            </a:extLst>
          </p:cNvPr>
          <p:cNvSpPr>
            <a:spLocks noGrp="1" noRot="1" noChangeAspect="1"/>
          </p:cNvSpPr>
          <p:nvPr>
            <p:ph type="sldImg"/>
          </p:nvPr>
        </p:nvSpPr>
        <p:spPr/>
      </p:sp>
    </p:spTree>
    <p:extLst>
      <p:ext uri="{BB962C8B-B14F-4D97-AF65-F5344CB8AC3E}">
        <p14:creationId xmlns:p14="http://schemas.microsoft.com/office/powerpoint/2010/main" val="123659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14375"/>
            <a:ext cx="5026025" cy="2827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572440" y="9310004"/>
            <a:ext cx="157094" cy="233466"/>
          </a:xfrm>
        </p:spPr>
        <p:txBody>
          <a:bodyPr/>
          <a:lstStyle/>
          <a:p>
            <a:fld id="{B54DC83E-89B8-4806-9A94-7D2BAA520DC6}" type="slidenum">
              <a:rPr lang="en-US" smtClean="0"/>
              <a:pPr/>
              <a:t>8</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a:xfrm>
            <a:off x="4136100" y="8948901"/>
            <a:ext cx="3164188" cy="639207"/>
          </a:xfrm>
          <a:prstGeom prst="rect">
            <a:avLst/>
          </a:prstGeom>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a:xfrm>
            <a:off x="4" y="8948904"/>
            <a:ext cx="3164188" cy="639207"/>
          </a:xfrm>
          <a:prstGeom prst="rect">
            <a:avLst/>
          </a:prstGeom>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59602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endParaRPr lang="en-US" altLang="en-US" dirty="0"/>
          </a:p>
        </p:txBody>
      </p:sp>
      <p:sp>
        <p:nvSpPr>
          <p:cNvPr id="39940" name="Slide Number Placeholder 3"/>
          <p:cNvSpPr>
            <a:spLocks noGrp="1"/>
          </p:cNvSpPr>
          <p:nvPr>
            <p:ph type="sldNum" sz="quarter" idx="5"/>
          </p:nvPr>
        </p:nvSpPr>
        <p:spPr>
          <a:xfrm>
            <a:off x="4581146" y="6627030"/>
            <a:ext cx="78547" cy="231110"/>
          </a:xfrm>
        </p:spPr>
        <p:txBody>
          <a:bodyPr/>
          <a:lstStyle>
            <a:lvl1pPr>
              <a:defRPr>
                <a:solidFill>
                  <a:schemeClr val="tx1"/>
                </a:solidFill>
                <a:latin typeface="Calibri" pitchFamily="34" charset="0"/>
              </a:defRPr>
            </a:lvl1pPr>
            <a:lvl2pPr marL="732326" indent="-281664">
              <a:defRPr>
                <a:solidFill>
                  <a:schemeClr val="tx1"/>
                </a:solidFill>
                <a:latin typeface="Calibri" pitchFamily="34" charset="0"/>
              </a:defRPr>
            </a:lvl2pPr>
            <a:lvl3pPr marL="1126655" indent="-225331">
              <a:defRPr>
                <a:solidFill>
                  <a:schemeClr val="tx1"/>
                </a:solidFill>
                <a:latin typeface="Calibri" pitchFamily="34" charset="0"/>
              </a:defRPr>
            </a:lvl3pPr>
            <a:lvl4pPr marL="1577317" indent="-225331">
              <a:defRPr>
                <a:solidFill>
                  <a:schemeClr val="tx1"/>
                </a:solidFill>
                <a:latin typeface="Calibri" pitchFamily="34" charset="0"/>
              </a:defRPr>
            </a:lvl4pPr>
            <a:lvl5pPr marL="2027979" indent="-225331">
              <a:defRPr>
                <a:solidFill>
                  <a:schemeClr val="tx1"/>
                </a:solidFill>
                <a:latin typeface="Calibri" pitchFamily="34" charset="0"/>
              </a:defRPr>
            </a:lvl5pPr>
            <a:lvl6pPr marL="2478641" indent="-225331" fontAlgn="base">
              <a:spcBef>
                <a:spcPct val="0"/>
              </a:spcBef>
              <a:spcAft>
                <a:spcPct val="0"/>
              </a:spcAft>
              <a:defRPr>
                <a:solidFill>
                  <a:schemeClr val="tx1"/>
                </a:solidFill>
                <a:latin typeface="Calibri" pitchFamily="34" charset="0"/>
              </a:defRPr>
            </a:lvl6pPr>
            <a:lvl7pPr marL="2929303" indent="-225331" fontAlgn="base">
              <a:spcBef>
                <a:spcPct val="0"/>
              </a:spcBef>
              <a:spcAft>
                <a:spcPct val="0"/>
              </a:spcAft>
              <a:defRPr>
                <a:solidFill>
                  <a:schemeClr val="tx1"/>
                </a:solidFill>
                <a:latin typeface="Calibri" pitchFamily="34" charset="0"/>
              </a:defRPr>
            </a:lvl7pPr>
            <a:lvl8pPr marL="3379965" indent="-225331" fontAlgn="base">
              <a:spcBef>
                <a:spcPct val="0"/>
              </a:spcBef>
              <a:spcAft>
                <a:spcPct val="0"/>
              </a:spcAft>
              <a:defRPr>
                <a:solidFill>
                  <a:schemeClr val="tx1"/>
                </a:solidFill>
                <a:latin typeface="Calibri" pitchFamily="34" charset="0"/>
              </a:defRPr>
            </a:lvl8pPr>
            <a:lvl9pPr marL="3830627" indent="-225331" fontAlgn="base">
              <a:spcBef>
                <a:spcPct val="0"/>
              </a:spcBef>
              <a:spcAft>
                <a:spcPct val="0"/>
              </a:spcAft>
              <a:defRPr>
                <a:solidFill>
                  <a:schemeClr val="tx1"/>
                </a:solidFill>
                <a:latin typeface="Calibri" pitchFamily="34" charset="0"/>
              </a:defRPr>
            </a:lvl9pPr>
          </a:lstStyle>
          <a:p>
            <a:pPr lvl="0"/>
            <a:fld id="{1D6C7D26-4B49-4B86-93B8-223FB2EF1D58}" type="slidenum">
              <a:rPr lang="en-US" altLang="en-US" noProof="0" smtClean="0"/>
              <a:pPr lvl="0"/>
              <a:t>9</a:t>
            </a:fld>
            <a:endParaRPr lang="en-US" altLang="en-US" noProof="0" dirty="0"/>
          </a:p>
        </p:txBody>
      </p:sp>
      <p:sp>
        <p:nvSpPr>
          <p:cNvPr id="4" name="Slide Image Placeholder 3">
            <a:extLst>
              <a:ext uri="{FF2B5EF4-FFF2-40B4-BE49-F238E27FC236}">
                <a16:creationId xmlns:a16="http://schemas.microsoft.com/office/drawing/2014/main" id="{08E84FB0-668A-4795-A5A3-B3FBCCCA2384}"/>
              </a:ext>
            </a:extLst>
          </p:cNvPr>
          <p:cNvSpPr>
            <a:spLocks noGrp="1" noRot="1" noChangeAspect="1"/>
          </p:cNvSpPr>
          <p:nvPr>
            <p:ph type="sldImg"/>
          </p:nvPr>
        </p:nvSpPr>
        <p:spPr/>
      </p:sp>
    </p:spTree>
    <p:extLst>
      <p:ext uri="{BB962C8B-B14F-4D97-AF65-F5344CB8AC3E}">
        <p14:creationId xmlns:p14="http://schemas.microsoft.com/office/powerpoint/2010/main" val="182573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4541873" y="6627030"/>
            <a:ext cx="157094" cy="231110"/>
          </a:xfrm>
        </p:spPr>
        <p:txBody>
          <a:bodyPr/>
          <a:lstStyle/>
          <a:p>
            <a:fld id="{B54DC83E-89B8-4806-9A94-7D2BAA520DC6}" type="slidenum">
              <a:rPr lang="en-US" smtClean="0"/>
              <a:pPr/>
              <a:t>11</a:t>
            </a:fld>
            <a:endParaRPr lang="en-US" dirty="0"/>
          </a:p>
        </p:txBody>
      </p:sp>
      <p:sp>
        <p:nvSpPr>
          <p:cNvPr id="11" name="Slide Image Placeholder 10">
            <a:extLst>
              <a:ext uri="{FF2B5EF4-FFF2-40B4-BE49-F238E27FC236}">
                <a16:creationId xmlns:a16="http://schemas.microsoft.com/office/drawing/2014/main" id="{515F30DC-8F26-4222-AB0D-65A37B2F98AB}"/>
              </a:ext>
            </a:extLst>
          </p:cNvPr>
          <p:cNvSpPr>
            <a:spLocks noGrp="1" noRot="1" noChangeAspect="1"/>
          </p:cNvSpPr>
          <p:nvPr>
            <p:ph type="sldImg"/>
          </p:nvPr>
        </p:nvSpPr>
        <p:spPr/>
      </p:sp>
    </p:spTree>
    <p:extLst>
      <p:ext uri="{BB962C8B-B14F-4D97-AF65-F5344CB8AC3E}">
        <p14:creationId xmlns:p14="http://schemas.microsoft.com/office/powerpoint/2010/main" val="311209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5060" name="Slide Number Placeholder 3"/>
          <p:cNvSpPr>
            <a:spLocks noGrp="1"/>
          </p:cNvSpPr>
          <p:nvPr>
            <p:ph type="sldNum" sz="quarter" idx="5"/>
          </p:nvPr>
        </p:nvSpPr>
        <p:spPr>
          <a:xfrm>
            <a:off x="4541873" y="6627030"/>
            <a:ext cx="157094" cy="231110"/>
          </a:xfrm>
        </p:spPr>
        <p:txBody>
          <a:bodyPr/>
          <a:lstStyle>
            <a:lvl1pPr>
              <a:defRPr>
                <a:solidFill>
                  <a:schemeClr val="tx1"/>
                </a:solidFill>
                <a:latin typeface="Calibri" pitchFamily="34" charset="0"/>
              </a:defRPr>
            </a:lvl1pPr>
            <a:lvl2pPr marL="732326" indent="-281664">
              <a:defRPr>
                <a:solidFill>
                  <a:schemeClr val="tx1"/>
                </a:solidFill>
                <a:latin typeface="Calibri" pitchFamily="34" charset="0"/>
              </a:defRPr>
            </a:lvl2pPr>
            <a:lvl3pPr marL="1126655" indent="-225331">
              <a:defRPr>
                <a:solidFill>
                  <a:schemeClr val="tx1"/>
                </a:solidFill>
                <a:latin typeface="Calibri" pitchFamily="34" charset="0"/>
              </a:defRPr>
            </a:lvl3pPr>
            <a:lvl4pPr marL="1577317" indent="-225331">
              <a:defRPr>
                <a:solidFill>
                  <a:schemeClr val="tx1"/>
                </a:solidFill>
                <a:latin typeface="Calibri" pitchFamily="34" charset="0"/>
              </a:defRPr>
            </a:lvl4pPr>
            <a:lvl5pPr marL="2027979" indent="-225331">
              <a:defRPr>
                <a:solidFill>
                  <a:schemeClr val="tx1"/>
                </a:solidFill>
                <a:latin typeface="Calibri" pitchFamily="34" charset="0"/>
              </a:defRPr>
            </a:lvl5pPr>
            <a:lvl6pPr marL="2478641" indent="-225331" fontAlgn="base">
              <a:spcBef>
                <a:spcPct val="0"/>
              </a:spcBef>
              <a:spcAft>
                <a:spcPct val="0"/>
              </a:spcAft>
              <a:defRPr>
                <a:solidFill>
                  <a:schemeClr val="tx1"/>
                </a:solidFill>
                <a:latin typeface="Calibri" pitchFamily="34" charset="0"/>
              </a:defRPr>
            </a:lvl6pPr>
            <a:lvl7pPr marL="2929303" indent="-225331" fontAlgn="base">
              <a:spcBef>
                <a:spcPct val="0"/>
              </a:spcBef>
              <a:spcAft>
                <a:spcPct val="0"/>
              </a:spcAft>
              <a:defRPr>
                <a:solidFill>
                  <a:schemeClr val="tx1"/>
                </a:solidFill>
                <a:latin typeface="Calibri" pitchFamily="34" charset="0"/>
              </a:defRPr>
            </a:lvl7pPr>
            <a:lvl8pPr marL="3379965" indent="-225331" fontAlgn="base">
              <a:spcBef>
                <a:spcPct val="0"/>
              </a:spcBef>
              <a:spcAft>
                <a:spcPct val="0"/>
              </a:spcAft>
              <a:defRPr>
                <a:solidFill>
                  <a:schemeClr val="tx1"/>
                </a:solidFill>
                <a:latin typeface="Calibri" pitchFamily="34" charset="0"/>
              </a:defRPr>
            </a:lvl8pPr>
            <a:lvl9pPr marL="3830627" indent="-225331" fontAlgn="base">
              <a:spcBef>
                <a:spcPct val="0"/>
              </a:spcBef>
              <a:spcAft>
                <a:spcPct val="0"/>
              </a:spcAft>
              <a:defRPr>
                <a:solidFill>
                  <a:schemeClr val="tx1"/>
                </a:solidFill>
                <a:latin typeface="Calibri" pitchFamily="34" charset="0"/>
              </a:defRPr>
            </a:lvl9pPr>
          </a:lstStyle>
          <a:p>
            <a:pPr lvl="0"/>
            <a:fld id="{06B9A429-A21B-4517-8C92-0976BBAEDB78}" type="slidenum">
              <a:rPr lang="en-US" altLang="en-US" noProof="0" smtClean="0"/>
              <a:pPr lvl="0"/>
              <a:t>12</a:t>
            </a:fld>
            <a:endParaRPr lang="en-US" altLang="en-US" noProof="0" dirty="0"/>
          </a:p>
        </p:txBody>
      </p:sp>
      <p:sp>
        <p:nvSpPr>
          <p:cNvPr id="5" name="Slide Image Placeholder 4">
            <a:extLst>
              <a:ext uri="{FF2B5EF4-FFF2-40B4-BE49-F238E27FC236}">
                <a16:creationId xmlns:a16="http://schemas.microsoft.com/office/drawing/2014/main" id="{20CB40FD-EAEB-4E17-B12C-86E121557A46}"/>
              </a:ext>
            </a:extLst>
          </p:cNvPr>
          <p:cNvSpPr>
            <a:spLocks noGrp="1" noRot="1" noChangeAspect="1"/>
          </p:cNvSpPr>
          <p:nvPr>
            <p:ph type="sldImg"/>
          </p:nvPr>
        </p:nvSpPr>
        <p:spPr/>
      </p:sp>
    </p:spTree>
    <p:extLst>
      <p:ext uri="{BB962C8B-B14F-4D97-AF65-F5344CB8AC3E}">
        <p14:creationId xmlns:p14="http://schemas.microsoft.com/office/powerpoint/2010/main" val="647246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2876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5607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9158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6.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10.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1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hyperlink" Target="https://fsassessments.org/supported-systems-requirements.html"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fsassessments.org/secure-browsers.html"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0.xml"/><Relationship Id="rId1" Type="http://schemas.openxmlformats.org/officeDocument/2006/relationships/tags" Target="../tags/tag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mailto:DoNotReply@cambiumassessment.com" TargetMode="Externa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hyperlink" Target="https://fsassessments.org/fsa.html" TargetMode="External"/><Relationship Id="rId4" Type="http://schemas.openxmlformats.org/officeDocument/2006/relationships/hyperlink" Target="https://fsassessments.org/supported-systems-requirement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dirty="0"/>
              <a:t>Test Delivery System and Reporting </a:t>
            </a:r>
          </a:p>
        </p:txBody>
      </p:sp>
      <p:sp>
        <p:nvSpPr>
          <p:cNvPr id="5" name="Rectangle 4">
            <a:extLst>
              <a:ext uri="{FF2B5EF4-FFF2-40B4-BE49-F238E27FC236}">
                <a16:creationId xmlns:a16="http://schemas.microsoft.com/office/drawing/2014/main" id="{9E8D8B18-F1A0-417C-A373-73A28495EA22}"/>
              </a:ext>
            </a:extLst>
          </p:cNvPr>
          <p:cNvSpPr/>
          <p:nvPr/>
        </p:nvSpPr>
        <p:spPr>
          <a:xfrm>
            <a:off x="8481189" y="5703244"/>
            <a:ext cx="2282997" cy="184666"/>
          </a:xfrm>
          <a:prstGeom prst="rect">
            <a:avLst/>
          </a:prstGeom>
        </p:spPr>
        <p:txBody>
          <a:bodyPr wrap="none">
            <a:spAutoFit/>
          </a:bodyPr>
          <a:lstStyle/>
          <a:p>
            <a:r>
              <a:rPr lang="en-US" sz="600" dirty="0">
                <a:solidFill>
                  <a:schemeClr val="bg1"/>
                </a:solidFill>
              </a:rPr>
              <a:t>Copyright © 2021 Cambium Assessment, Inc. All rights reserved.</a:t>
            </a:r>
          </a:p>
        </p:txBody>
      </p:sp>
      <p:sp>
        <p:nvSpPr>
          <p:cNvPr id="6" name="TextBox 5">
            <a:extLst>
              <a:ext uri="{FF2B5EF4-FFF2-40B4-BE49-F238E27FC236}">
                <a16:creationId xmlns:a16="http://schemas.microsoft.com/office/drawing/2014/main" id="{863B4C57-1403-4889-8072-2AC4D148B76A}"/>
              </a:ext>
            </a:extLst>
          </p:cNvPr>
          <p:cNvSpPr txBox="1"/>
          <p:nvPr/>
        </p:nvSpPr>
        <p:spPr>
          <a:xfrm>
            <a:off x="3302000" y="3797692"/>
            <a:ext cx="7071200" cy="769698"/>
          </a:xfrm>
          <a:prstGeom prst="rect">
            <a:avLst/>
          </a:prstGeom>
          <a:noFill/>
        </p:spPr>
        <p:txBody>
          <a:bodyPr wrap="square" rtlCol="0">
            <a:spAutoFit/>
          </a:bodyPr>
          <a:lstStyle/>
          <a:p>
            <a:pPr algn="ctr">
              <a:lnSpc>
                <a:spcPct val="106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FCLE Postsecondary Training Webinar </a:t>
            </a:r>
          </a:p>
          <a:p>
            <a:pPr algn="ctr">
              <a:lnSpc>
                <a:spcPct val="106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October 15, 2021</a:t>
            </a:r>
          </a:p>
        </p:txBody>
      </p:sp>
    </p:spTree>
    <p:extLst>
      <p:ext uri="{BB962C8B-B14F-4D97-AF65-F5344CB8AC3E}">
        <p14:creationId xmlns:p14="http://schemas.microsoft.com/office/powerpoint/2010/main" val="3358340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A7B6ED-F719-4C18-AE9D-1C15D0EE3EF7}"/>
              </a:ext>
            </a:extLst>
          </p:cNvPr>
          <p:cNvPicPr>
            <a:picLocks noGrp="1" noChangeAspect="1"/>
          </p:cNvPicPr>
          <p:nvPr>
            <p:ph idx="1"/>
          </p:nvPr>
        </p:nvPicPr>
        <p:blipFill>
          <a:blip r:embed="rId2"/>
          <a:stretch>
            <a:fillRect/>
          </a:stretch>
        </p:blipFill>
        <p:spPr>
          <a:xfrm>
            <a:off x="426231" y="1315711"/>
            <a:ext cx="5669769" cy="2198482"/>
          </a:xfrm>
          <a:prstGeom prst="rect">
            <a:avLst/>
          </a:prstGeom>
        </p:spPr>
      </p:pic>
      <p:sp>
        <p:nvSpPr>
          <p:cNvPr id="3" name="Title 2">
            <a:extLst>
              <a:ext uri="{FF2B5EF4-FFF2-40B4-BE49-F238E27FC236}">
                <a16:creationId xmlns:a16="http://schemas.microsoft.com/office/drawing/2014/main" id="{5F9D8E7B-EFF9-486C-AF9A-84133F35E4A1}"/>
              </a:ext>
            </a:extLst>
          </p:cNvPr>
          <p:cNvSpPr>
            <a:spLocks noGrp="1"/>
          </p:cNvSpPr>
          <p:nvPr>
            <p:ph type="title"/>
          </p:nvPr>
        </p:nvSpPr>
        <p:spPr/>
        <p:txBody>
          <a:bodyPr/>
          <a:lstStyle/>
          <a:p>
            <a:r>
              <a:rPr lang="en-US" dirty="0"/>
              <a:t>Logging in to the TA Interface</a:t>
            </a:r>
          </a:p>
        </p:txBody>
      </p:sp>
      <p:sp>
        <p:nvSpPr>
          <p:cNvPr id="4" name="Slide Number Placeholder 3">
            <a:extLst>
              <a:ext uri="{FF2B5EF4-FFF2-40B4-BE49-F238E27FC236}">
                <a16:creationId xmlns:a16="http://schemas.microsoft.com/office/drawing/2014/main" id="{C39E30F2-8213-479D-8E1B-BC7BB6152D5C}"/>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a:t>
            </a:fld>
            <a:endParaRPr lang="en-US" dirty="0">
              <a:solidFill>
                <a:srgbClr val="FFFFFF">
                  <a:lumMod val="75000"/>
                </a:srgbClr>
              </a:solidFill>
            </a:endParaRPr>
          </a:p>
        </p:txBody>
      </p:sp>
      <p:sp>
        <p:nvSpPr>
          <p:cNvPr id="6" name="Down Arrow 4">
            <a:extLst>
              <a:ext uri="{FF2B5EF4-FFF2-40B4-BE49-F238E27FC236}">
                <a16:creationId xmlns:a16="http://schemas.microsoft.com/office/drawing/2014/main" id="{A2AC46A5-4033-433C-AFCF-FA2BE50D59F3}"/>
              </a:ext>
            </a:extLst>
          </p:cNvPr>
          <p:cNvSpPr/>
          <p:nvPr/>
        </p:nvSpPr>
        <p:spPr>
          <a:xfrm>
            <a:off x="3173852" y="783600"/>
            <a:ext cx="148947" cy="4055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EB21A03A-5D8F-4843-8D32-2CF8FA0487FC}"/>
              </a:ext>
            </a:extLst>
          </p:cNvPr>
          <p:cNvPicPr>
            <a:picLocks noChangeAspect="1"/>
          </p:cNvPicPr>
          <p:nvPr/>
        </p:nvPicPr>
        <p:blipFill>
          <a:blip r:embed="rId3"/>
          <a:stretch>
            <a:fillRect/>
          </a:stretch>
        </p:blipFill>
        <p:spPr>
          <a:xfrm>
            <a:off x="426231" y="3887054"/>
            <a:ext cx="5855001" cy="2044805"/>
          </a:xfrm>
          <a:prstGeom prst="rect">
            <a:avLst/>
          </a:prstGeom>
        </p:spPr>
      </p:pic>
      <p:sp>
        <p:nvSpPr>
          <p:cNvPr id="8" name="Down Arrow 4">
            <a:extLst>
              <a:ext uri="{FF2B5EF4-FFF2-40B4-BE49-F238E27FC236}">
                <a16:creationId xmlns:a16="http://schemas.microsoft.com/office/drawing/2014/main" id="{65C321B1-E2BA-4FE9-97D6-431F943BBC54}"/>
              </a:ext>
            </a:extLst>
          </p:cNvPr>
          <p:cNvSpPr/>
          <p:nvPr/>
        </p:nvSpPr>
        <p:spPr>
          <a:xfrm>
            <a:off x="4501909" y="3569884"/>
            <a:ext cx="148947" cy="4055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descr="A screenshot of a cell phone&#10;&#10;Description generated with very high confidence">
            <a:extLst>
              <a:ext uri="{FF2B5EF4-FFF2-40B4-BE49-F238E27FC236}">
                <a16:creationId xmlns:a16="http://schemas.microsoft.com/office/drawing/2014/main" id="{3657FA18-7D43-4CBD-B658-2A33E88CD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956" y="2036965"/>
            <a:ext cx="4238625" cy="27813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935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65A40A-44F0-420C-AB94-FA2C34D0EF2B}"/>
              </a:ext>
            </a:extLst>
          </p:cNvPr>
          <p:cNvSpPr>
            <a:spLocks noGrp="1"/>
          </p:cNvSpPr>
          <p:nvPr>
            <p:ph type="title"/>
          </p:nvPr>
        </p:nvSpPr>
        <p:spPr/>
        <p:txBody>
          <a:bodyPr/>
          <a:lstStyle/>
          <a:p>
            <a:r>
              <a:rPr lang="en-US" dirty="0"/>
              <a:t>Create a Test Session: Test Selection </a:t>
            </a:r>
          </a:p>
        </p:txBody>
      </p:sp>
      <p:sp>
        <p:nvSpPr>
          <p:cNvPr id="5" name="Arrow: Right 4">
            <a:extLst>
              <a:ext uri="{FF2B5EF4-FFF2-40B4-BE49-F238E27FC236}">
                <a16:creationId xmlns:a16="http://schemas.microsoft.com/office/drawing/2014/main" id="{922D777C-BDF2-467D-BEA9-CC698572B383}"/>
              </a:ext>
            </a:extLst>
          </p:cNvPr>
          <p:cNvSpPr/>
          <p:nvPr/>
        </p:nvSpPr>
        <p:spPr>
          <a:xfrm rot="10800000">
            <a:off x="9668115" y="6031294"/>
            <a:ext cx="861237" cy="552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Slide Number Placeholder 3">
            <a:extLst>
              <a:ext uri="{FF2B5EF4-FFF2-40B4-BE49-F238E27FC236}">
                <a16:creationId xmlns:a16="http://schemas.microsoft.com/office/drawing/2014/main" id="{9ED98145-9B38-4335-B8A9-93B6FF0CAC3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8" name="TextBox 7">
            <a:extLst>
              <a:ext uri="{FF2B5EF4-FFF2-40B4-BE49-F238E27FC236}">
                <a16:creationId xmlns:a16="http://schemas.microsoft.com/office/drawing/2014/main" id="{189261B5-A892-4391-B52F-E79FD6B36899}"/>
              </a:ext>
            </a:extLst>
          </p:cNvPr>
          <p:cNvSpPr txBox="1"/>
          <p:nvPr/>
        </p:nvSpPr>
        <p:spPr>
          <a:xfrm>
            <a:off x="303870" y="644978"/>
            <a:ext cx="11549039" cy="1723549"/>
          </a:xfrm>
          <a:prstGeom prst="rect">
            <a:avLst/>
          </a:prstGeom>
          <a:noFill/>
        </p:spPr>
        <p:txBody>
          <a:bodyPr wrap="square">
            <a:spAutoFit/>
          </a:bodyPr>
          <a:lstStyle/>
          <a:p>
            <a:pPr marL="0" marR="0" indent="0">
              <a:spcBef>
                <a:spcPts val="400"/>
              </a:spcBef>
              <a:spcAft>
                <a:spcPts val="0"/>
              </a:spcAft>
              <a:tabLst>
                <a:tab pos="285750" algn="l"/>
                <a:tab pos="457200" algn="l"/>
              </a:tabLst>
            </a:pPr>
            <a:r>
              <a:rPr lang="en-US" sz="2400" b="1" i="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Starting a Test Session</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400"/>
              </a:spcBef>
              <a:spcAft>
                <a:spcPts val="400"/>
              </a:spcAft>
              <a:buFont typeface="+mj-lt"/>
              <a:buAutoNum type="arabicPeriod"/>
              <a:tabLst>
                <a:tab pos="285750" algn="l"/>
                <a:tab pos="2286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Select the test you will administer [</a:t>
            </a:r>
            <a:r>
              <a:rPr lang="en-US" sz="2400" b="1" dirty="0">
                <a:effectLst/>
                <a:latin typeface="Calibri" panose="020F0502020204030204" pitchFamily="34" charset="0"/>
                <a:ea typeface="Calibri" panose="020F0502020204030204" pitchFamily="34" charset="0"/>
                <a:cs typeface="Calibri" panose="020F0502020204030204" pitchFamily="34" charset="0"/>
              </a:rPr>
              <a:t>Postsecondary FCLE</a:t>
            </a:r>
            <a:r>
              <a:rPr lang="en-US" sz="2400" dirty="0">
                <a:effectLst/>
                <a:latin typeface="Calibri" panose="020F0502020204030204" pitchFamily="34" charset="0"/>
                <a:ea typeface="Calibri" panose="020F0502020204030204" pitchFamily="34" charset="0"/>
                <a:cs typeface="Calibri" panose="020F0502020204030204" pitchFamily="34" charset="0"/>
              </a:rPr>
              <a:t>] in the session from the </a:t>
            </a:r>
            <a:r>
              <a:rPr lang="en-US" sz="2400" b="1" i="1" dirty="0">
                <a:effectLst/>
                <a:latin typeface="Calibri" panose="020F0502020204030204" pitchFamily="34" charset="0"/>
                <a:ea typeface="Calibri" panose="020F0502020204030204" pitchFamily="34" charset="0"/>
                <a:cs typeface="Calibri" panose="020F0502020204030204" pitchFamily="34" charset="0"/>
              </a:rPr>
              <a:t>Test Selection</a:t>
            </a:r>
            <a:r>
              <a:rPr lang="en-US" sz="2400" dirty="0">
                <a:effectLst/>
                <a:latin typeface="Calibri" panose="020F0502020204030204" pitchFamily="34" charset="0"/>
                <a:ea typeface="Calibri" panose="020F0502020204030204" pitchFamily="34" charset="0"/>
                <a:cs typeface="Calibri" panose="020F0502020204030204" pitchFamily="34" charset="0"/>
              </a:rPr>
              <a:t> window.</a:t>
            </a:r>
          </a:p>
          <a:p>
            <a:pPr marL="342900" indent="-342900">
              <a:spcBef>
                <a:spcPts val="400"/>
              </a:spcBef>
              <a:spcAft>
                <a:spcPts val="400"/>
              </a:spcAft>
              <a:buFont typeface="+mj-lt"/>
              <a:buAutoNum type="arabicPeriod"/>
              <a:tabLst>
                <a:tab pos="285750" algn="l"/>
                <a:tab pos="2286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Click </a:t>
            </a:r>
            <a:r>
              <a:rPr lang="en-US" sz="2400" b="1" dirty="0">
                <a:effectLst/>
                <a:latin typeface="Calibri" panose="020F0502020204030204" pitchFamily="34" charset="0"/>
                <a:ea typeface="Calibri" panose="020F0502020204030204" pitchFamily="34" charset="0"/>
                <a:cs typeface="Calibri" panose="020F0502020204030204" pitchFamily="34" charset="0"/>
              </a:rPr>
              <a:t>Start Operational Session</a:t>
            </a:r>
            <a:r>
              <a:rPr lang="en-US" sz="2400" dirty="0">
                <a:effectLst/>
                <a:latin typeface="Calibri" panose="020F0502020204030204" pitchFamily="34" charset="0"/>
                <a:ea typeface="Calibri" panose="020F0502020204030204" pitchFamily="34" charset="0"/>
                <a:cs typeface="Calibri" panose="020F0502020204030204" pitchFamily="34" charset="0"/>
              </a:rPr>
              <a:t>. </a:t>
            </a:r>
          </a:p>
        </p:txBody>
      </p:sp>
      <p:pic>
        <p:nvPicPr>
          <p:cNvPr id="2" name="Picture 1"/>
          <p:cNvPicPr>
            <a:picLocks noChangeAspect="1"/>
          </p:cNvPicPr>
          <p:nvPr/>
        </p:nvPicPr>
        <p:blipFill>
          <a:blip r:embed="rId3"/>
          <a:stretch>
            <a:fillRect/>
          </a:stretch>
        </p:blipFill>
        <p:spPr>
          <a:xfrm>
            <a:off x="1909187" y="2580701"/>
            <a:ext cx="7707086" cy="4003486"/>
          </a:xfrm>
          <a:prstGeom prst="rect">
            <a:avLst/>
          </a:prstGeom>
          <a:ln>
            <a:solidFill>
              <a:schemeClr val="tx1"/>
            </a:solidFill>
          </a:ln>
        </p:spPr>
      </p:pic>
    </p:spTree>
    <p:extLst>
      <p:ext uri="{BB962C8B-B14F-4D97-AF65-F5344CB8AC3E}">
        <p14:creationId xmlns:p14="http://schemas.microsoft.com/office/powerpoint/2010/main" val="392446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BABA90-08E9-4218-AB7E-810A92DBB3EB}"/>
              </a:ext>
            </a:extLst>
          </p:cNvPr>
          <p:cNvSpPr txBox="1"/>
          <p:nvPr/>
        </p:nvSpPr>
        <p:spPr>
          <a:xfrm>
            <a:off x="457200" y="980023"/>
            <a:ext cx="5018049" cy="5009297"/>
          </a:xfrm>
          <a:prstGeom prst="rect">
            <a:avLst/>
          </a:prstGeom>
          <a:ln>
            <a:noFill/>
          </a:ln>
        </p:spPr>
        <p:txBody>
          <a:bodyPr vert="horz" lIns="0" tIns="0" rIns="0" bIns="0" rtlCol="0">
            <a:normAutofit/>
          </a:bodyPr>
          <a:lstStyle/>
          <a:p>
            <a:pPr indent="-457200" defTabSz="685800">
              <a:lnSpc>
                <a:spcPct val="105000"/>
              </a:lnSpc>
              <a:spcBef>
                <a:spcPts val="600"/>
              </a:spcBef>
              <a:buClr>
                <a:schemeClr val="tx1"/>
              </a:buClr>
              <a:buFont typeface="Arial" panose="020B0604020202020204" pitchFamily="34" charset="0"/>
              <a:buChar char="•"/>
            </a:pPr>
            <a:r>
              <a:rPr lang="en-US" sz="2200" dirty="0">
                <a:latin typeface="Calibri" panose="020F0502020204030204" pitchFamily="34" charset="0"/>
                <a:cs typeface="Calibri" panose="020F0502020204030204" pitchFamily="34" charset="0"/>
              </a:rPr>
              <a:t>A Test session ID is created.</a:t>
            </a:r>
          </a:p>
          <a:p>
            <a:pPr defTabSz="685800">
              <a:lnSpc>
                <a:spcPct val="105000"/>
              </a:lnSpc>
              <a:spcBef>
                <a:spcPts val="600"/>
              </a:spcBef>
              <a:buClr>
                <a:schemeClr val="tx1"/>
              </a:buClr>
            </a:pPr>
            <a:endParaRPr lang="en-US" sz="2200" dirty="0">
              <a:latin typeface="Calibri" panose="020F0502020204030204" pitchFamily="34" charset="0"/>
              <a:cs typeface="Calibri" panose="020F0502020204030204" pitchFamily="34" charset="0"/>
            </a:endParaRPr>
          </a:p>
          <a:p>
            <a:pPr marL="457200" indent="-457200" defTabSz="685800">
              <a:lnSpc>
                <a:spcPct val="105000"/>
              </a:lnSpc>
              <a:spcBef>
                <a:spcPts val="600"/>
              </a:spcBef>
              <a:buClr>
                <a:schemeClr val="tx1"/>
              </a:buClr>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Display the Session ID (found at the top of the screen) where all students in your room can see it.</a:t>
            </a:r>
          </a:p>
          <a:p>
            <a:pPr indent="-457200" defTabSz="685800">
              <a:lnSpc>
                <a:spcPct val="105000"/>
              </a:lnSpc>
              <a:spcBef>
                <a:spcPts val="600"/>
              </a:spcBef>
              <a:buClr>
                <a:schemeClr val="tx1"/>
              </a:buClr>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457200" indent="-457200" defTabSz="685800">
              <a:lnSpc>
                <a:spcPct val="105000"/>
              </a:lnSpc>
              <a:spcBef>
                <a:spcPts val="600"/>
              </a:spcBef>
              <a:buClr>
                <a:schemeClr val="tx1"/>
              </a:buClr>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Have students sign into the Student Interface through the secure browser using their first names and usernames, which are found on their test tickets and the Session ID that is displayed where all students can see it. </a:t>
            </a:r>
            <a:r>
              <a:rPr lang="en-US" altLang="en-US" sz="2200" b="1" i="1" dirty="0">
                <a:latin typeface="Calibri" panose="020F0502020204030204" pitchFamily="34" charset="0"/>
                <a:cs typeface="Calibri" panose="020F0502020204030204" pitchFamily="34" charset="0"/>
              </a:rPr>
              <a:t>(Shown later)</a:t>
            </a:r>
          </a:p>
          <a:p>
            <a:pPr indent="-457200" defTabSz="685800">
              <a:lnSpc>
                <a:spcPct val="105000"/>
              </a:lnSpc>
              <a:spcBef>
                <a:spcPts val="600"/>
              </a:spcBef>
              <a:buClr>
                <a:schemeClr val="tx1"/>
              </a:buClr>
              <a:buFont typeface="+mj-lt"/>
            </a:pPr>
            <a:endParaRPr lang="en-US" sz="2000" dirty="0">
              <a:cs typeface="Calibri"/>
            </a:endParaRPr>
          </a:p>
          <a:p>
            <a:pPr indent="-457200" defTabSz="685800">
              <a:lnSpc>
                <a:spcPct val="105000"/>
              </a:lnSpc>
              <a:spcBef>
                <a:spcPts val="600"/>
              </a:spcBef>
              <a:buClr>
                <a:schemeClr val="tx1"/>
              </a:buClr>
              <a:buFont typeface="+mj-lt"/>
            </a:pPr>
            <a:endParaRPr lang="en-US" sz="2000" dirty="0">
              <a:cs typeface="Calibri"/>
            </a:endParaRPr>
          </a:p>
          <a:p>
            <a:pPr indent="-457200" defTabSz="685800">
              <a:lnSpc>
                <a:spcPct val="105000"/>
              </a:lnSpc>
              <a:spcBef>
                <a:spcPts val="600"/>
              </a:spcBef>
              <a:buClr>
                <a:schemeClr val="tx1"/>
              </a:buClr>
              <a:buFont typeface="+mj-lt"/>
            </a:pPr>
            <a:endParaRPr lang="en-US" sz="2000" dirty="0">
              <a:cs typeface="Calibri"/>
            </a:endParaRPr>
          </a:p>
          <a:p>
            <a:pPr indent="-457200" defTabSz="685800">
              <a:lnSpc>
                <a:spcPct val="105000"/>
              </a:lnSpc>
              <a:spcBef>
                <a:spcPts val="600"/>
              </a:spcBef>
              <a:buClr>
                <a:schemeClr val="tx1"/>
              </a:buClr>
              <a:buFont typeface="+mj-lt"/>
            </a:pPr>
            <a:endParaRPr lang="en-US" sz="2000" dirty="0">
              <a:cs typeface="Calibri"/>
            </a:endParaRPr>
          </a:p>
        </p:txBody>
      </p:sp>
      <p:pic>
        <p:nvPicPr>
          <p:cNvPr id="8" name="Picture 7">
            <a:extLst>
              <a:ext uri="{FF2B5EF4-FFF2-40B4-BE49-F238E27FC236}">
                <a16:creationId xmlns:a16="http://schemas.microsoft.com/office/drawing/2014/main" id="{E7D8DBA6-1D0F-4487-9FCD-CF849A012E09}"/>
              </a:ext>
            </a:extLst>
          </p:cNvPr>
          <p:cNvPicPr/>
          <p:nvPr/>
        </p:nvPicPr>
        <p:blipFill>
          <a:blip r:embed="rId4"/>
          <a:stretch>
            <a:fillRect/>
          </a:stretch>
        </p:blipFill>
        <p:spPr>
          <a:xfrm>
            <a:off x="5586760" y="1776350"/>
            <a:ext cx="6208999" cy="2913257"/>
          </a:xfrm>
          <a:prstGeom prst="rect">
            <a:avLst/>
          </a:prstGeom>
          <a:noFill/>
          <a:ln>
            <a:solidFill>
              <a:schemeClr val="bg1">
                <a:lumMod val="75000"/>
              </a:schemeClr>
            </a:solidFill>
          </a:ln>
        </p:spPr>
      </p:pic>
      <p:sp>
        <p:nvSpPr>
          <p:cNvPr id="12" name="Slide Number Placeholder 3">
            <a:extLst>
              <a:ext uri="{FF2B5EF4-FFF2-40B4-BE49-F238E27FC236}">
                <a16:creationId xmlns:a16="http://schemas.microsoft.com/office/drawing/2014/main" id="{8C1B5600-5525-41FE-A732-418CCAE23099}"/>
              </a:ext>
            </a:extLst>
          </p:cNvPr>
          <p:cNvSpPr>
            <a:spLocks noGrp="1"/>
          </p:cNvSpPr>
          <p:nvPr>
            <p:ph type="sldNum" sz="quarter" idx="20"/>
          </p:nvPr>
        </p:nvSpPr>
        <p:spPr>
          <a:xfrm>
            <a:off x="11442432" y="6444777"/>
            <a:ext cx="706657" cy="278820"/>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3477EC8-074D-41C4-94AE-E9EA7CEEA348}"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12</a:t>
            </a:fld>
            <a:endParaRPr kumimoji="0" lang="en-US" b="0" i="0" u="none" strike="noStrike" cap="none" spc="0" normalizeH="0" baseline="0" noProof="0">
              <a:ln>
                <a:noFill/>
              </a:ln>
              <a:effectLst/>
              <a:uLnTx/>
              <a:uFillTx/>
            </a:endParaRPr>
          </a:p>
        </p:txBody>
      </p:sp>
      <p:sp>
        <p:nvSpPr>
          <p:cNvPr id="20486" name="Title 1"/>
          <p:cNvSpPr>
            <a:spLocks noGrp="1"/>
          </p:cNvSpPr>
          <p:nvPr>
            <p:ph type="title"/>
          </p:nvPr>
        </p:nvSpPr>
        <p:spPr>
          <a:xfrm>
            <a:off x="426230" y="65597"/>
            <a:ext cx="11369529" cy="518012"/>
          </a:xfrm>
        </p:spPr>
        <p:txBody>
          <a:bodyPr vert="horz" lIns="0" tIns="0" rIns="0" bIns="0" rtlCol="0" anchor="b" anchorCtr="0">
            <a:normAutofit/>
          </a:bodyPr>
          <a:lstStyle/>
          <a:p>
            <a:r>
              <a:rPr lang="en-US" altLang="en-US" b="0" i="0" kern="1200" baseline="0">
                <a:latin typeface="+mj-lt"/>
                <a:ea typeface="+mj-ea"/>
                <a:cs typeface="Calibri"/>
              </a:rPr>
              <a:t>Session ID</a:t>
            </a:r>
          </a:p>
        </p:txBody>
      </p:sp>
      <p:sp>
        <p:nvSpPr>
          <p:cNvPr id="3" name="Rectangle 2">
            <a:extLst>
              <a:ext uri="{FF2B5EF4-FFF2-40B4-BE49-F238E27FC236}">
                <a16:creationId xmlns:a16="http://schemas.microsoft.com/office/drawing/2014/main" id="{0D7233F0-3E25-4C63-BEFA-C38A9019DD3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77815581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itle 1"/>
          <p:cNvSpPr>
            <a:spLocks noGrp="1"/>
          </p:cNvSpPr>
          <p:nvPr>
            <p:ph type="title"/>
          </p:nvPr>
        </p:nvSpPr>
        <p:spPr/>
        <p:txBody>
          <a:bodyPr>
            <a:normAutofit/>
          </a:bodyPr>
          <a:lstStyle/>
          <a:p>
            <a:r>
              <a:rPr altLang="en-US" dirty="0"/>
              <a:t>Approving Student Entry</a:t>
            </a:r>
          </a:p>
        </p:txBody>
      </p:sp>
      <p:sp>
        <p:nvSpPr>
          <p:cNvPr id="13" name="Rectangle 12">
            <a:extLst>
              <a:ext uri="{FF2B5EF4-FFF2-40B4-BE49-F238E27FC236}">
                <a16:creationId xmlns:a16="http://schemas.microsoft.com/office/drawing/2014/main" id="{C29E9217-1247-47B6-A8C0-E7A86AC1EFD3}"/>
              </a:ext>
            </a:extLst>
          </p:cNvPr>
          <p:cNvSpPr/>
          <p:nvPr/>
        </p:nvSpPr>
        <p:spPr>
          <a:xfrm>
            <a:off x="6098698" y="1924346"/>
            <a:ext cx="3235802" cy="240764"/>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lide Number Placeholder 3">
            <a:extLst>
              <a:ext uri="{FF2B5EF4-FFF2-40B4-BE49-F238E27FC236}">
                <a16:creationId xmlns:a16="http://schemas.microsoft.com/office/drawing/2014/main" id="{23857620-D14A-4B33-BAC4-12C27FD17EB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75B84B03-4934-4683-8689-47167562A55F}"/>
              </a:ext>
            </a:extLst>
          </p:cNvPr>
          <p:cNvPicPr/>
          <p:nvPr/>
        </p:nvPicPr>
        <p:blipFill>
          <a:blip r:embed="rId4"/>
          <a:stretch>
            <a:fillRect/>
          </a:stretch>
        </p:blipFill>
        <p:spPr>
          <a:xfrm>
            <a:off x="5307980" y="896611"/>
            <a:ext cx="6487780" cy="3084373"/>
          </a:xfrm>
          <a:prstGeom prst="rect">
            <a:avLst/>
          </a:prstGeom>
          <a:ln>
            <a:solidFill>
              <a:schemeClr val="bg1">
                <a:lumMod val="75000"/>
              </a:schemeClr>
            </a:solidFill>
          </a:ln>
        </p:spPr>
      </p:pic>
      <p:sp>
        <p:nvSpPr>
          <p:cNvPr id="3" name="TextBox 2">
            <a:extLst>
              <a:ext uri="{FF2B5EF4-FFF2-40B4-BE49-F238E27FC236}">
                <a16:creationId xmlns:a16="http://schemas.microsoft.com/office/drawing/2014/main" id="{CC6F8834-5223-4203-A225-EF43ED076AA3}"/>
              </a:ext>
            </a:extLst>
          </p:cNvPr>
          <p:cNvSpPr txBox="1"/>
          <p:nvPr/>
        </p:nvSpPr>
        <p:spPr>
          <a:xfrm>
            <a:off x="289932" y="959005"/>
            <a:ext cx="4873083" cy="5037276"/>
          </a:xfrm>
          <a:prstGeom prst="rect">
            <a:avLst/>
          </a:prstGeom>
          <a:noFill/>
        </p:spPr>
        <p:txBody>
          <a:bodyPr wrap="square" rtlCol="0">
            <a:spAutoFit/>
          </a:bodyPr>
          <a:lstStyle/>
          <a:p>
            <a:pPr marL="285750" indent="-28575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After students select their tests, click the </a:t>
            </a:r>
            <a:r>
              <a:rPr lang="en-US" sz="2200" b="1" dirty="0">
                <a:effectLst/>
                <a:latin typeface="Calibri" panose="020F0502020204030204" pitchFamily="34" charset="0"/>
                <a:ea typeface="Times New Roman" panose="02020603050405020304" pitchFamily="18" charset="0"/>
              </a:rPr>
              <a:t>Approvals</a:t>
            </a:r>
            <a:r>
              <a:rPr lang="en-US" sz="2200" dirty="0">
                <a:effectLst/>
                <a:latin typeface="Calibri" panose="020F0502020204030204" pitchFamily="34" charset="0"/>
                <a:ea typeface="Times New Roman" panose="02020603050405020304" pitchFamily="18" charset="0"/>
              </a:rPr>
              <a:t> button. </a:t>
            </a:r>
          </a:p>
          <a:p>
            <a:pPr marL="285750" indent="-285750">
              <a:buFont typeface="Arial" panose="020B0604020202020204" pitchFamily="34" charset="0"/>
              <a:buChar char="•"/>
            </a:pPr>
            <a:endParaRPr lang="en-US" sz="2200" dirty="0">
              <a:latin typeface="Calibri" panose="020F0502020204030204" pitchFamily="34" charset="0"/>
            </a:endParaRPr>
          </a:p>
          <a:p>
            <a:pPr marL="342900" marR="0" lvl="0" indent="-342900">
              <a:spcBef>
                <a:spcPts val="400"/>
              </a:spcBef>
              <a:spcAft>
                <a:spcPts val="400"/>
              </a:spcAft>
              <a:buFont typeface="Arial" panose="020B0604020202020204" pitchFamily="34" charset="0"/>
              <a:buChar char="•"/>
              <a:tabLst>
                <a:tab pos="285750" algn="l"/>
              </a:tabLst>
            </a:pPr>
            <a:r>
              <a:rPr lang="en-US" sz="2200" dirty="0">
                <a:effectLst/>
                <a:latin typeface="Calibri" panose="020F0502020204030204" pitchFamily="34" charset="0"/>
                <a:ea typeface="Calibri" panose="020F0502020204030204" pitchFamily="34" charset="0"/>
                <a:cs typeface="Arial" panose="020B0604020202020204" pitchFamily="34" charset="0"/>
              </a:rPr>
              <a:t>To review a student’s test settings, click the test settings icon in that student’s row. If applicable, select appropriate accommodations.</a:t>
            </a:r>
          </a:p>
          <a:p>
            <a:pPr marL="342900" marR="0" lvl="0" indent="-342900">
              <a:spcBef>
                <a:spcPts val="400"/>
              </a:spcBef>
              <a:spcAft>
                <a:spcPts val="400"/>
              </a:spcAft>
              <a:buFont typeface="Arial" panose="020B0604020202020204" pitchFamily="34" charset="0"/>
              <a:buChar char="•"/>
              <a:tabLst>
                <a:tab pos="285750" algn="l"/>
              </a:tabLst>
            </a:pP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To approve individual students for testing, click the approve icon in the Action column for each student. Alternatively, click the Approve All Students button located to the right of the subject to approve all students. </a:t>
            </a:r>
            <a:endParaRPr lang="en-US" sz="2200" dirty="0"/>
          </a:p>
        </p:txBody>
      </p:sp>
    </p:spTree>
    <p:custDataLst>
      <p:tags r:id="rId1"/>
    </p:custDataLst>
    <p:extLst>
      <p:ext uri="{BB962C8B-B14F-4D97-AF65-F5344CB8AC3E}">
        <p14:creationId xmlns:p14="http://schemas.microsoft.com/office/powerpoint/2010/main" val="208647952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4" cstate="print">
            <a:extLst>
              <a:ext uri="{28A0092B-C50C-407E-A947-70E740481C1C}">
                <a14:useLocalDpi xmlns:a14="http://schemas.microsoft.com/office/drawing/2010/main" val="0"/>
              </a:ext>
            </a:extLst>
          </a:blip>
          <a:srcRect/>
          <a:stretch/>
        </p:blipFill>
        <p:spPr>
          <a:xfrm>
            <a:off x="2794714" y="1246274"/>
            <a:ext cx="6679514" cy="44778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ight Arrow 7"/>
          <p:cNvSpPr/>
          <p:nvPr/>
        </p:nvSpPr>
        <p:spPr>
          <a:xfrm>
            <a:off x="5225151" y="1261264"/>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605" name="Title 1"/>
          <p:cNvSpPr>
            <a:spLocks noGrp="1"/>
          </p:cNvSpPr>
          <p:nvPr>
            <p:ph type="title"/>
          </p:nvPr>
        </p:nvSpPr>
        <p:spPr/>
        <p:txBody>
          <a:bodyPr>
            <a:normAutofit/>
          </a:bodyPr>
          <a:lstStyle/>
          <a:p>
            <a:r>
              <a:rPr altLang="en-US" dirty="0"/>
              <a:t>Approving Student Entry</a:t>
            </a:r>
          </a:p>
        </p:txBody>
      </p:sp>
      <p:grpSp>
        <p:nvGrpSpPr>
          <p:cNvPr id="15" name="Group 14">
            <a:extLst>
              <a:ext uri="{FF2B5EF4-FFF2-40B4-BE49-F238E27FC236}">
                <a16:creationId xmlns:a16="http://schemas.microsoft.com/office/drawing/2014/main" id="{B7FC40BA-9451-4AE3-87EB-1E112AB961B5}"/>
              </a:ext>
            </a:extLst>
          </p:cNvPr>
          <p:cNvGrpSpPr/>
          <p:nvPr/>
        </p:nvGrpSpPr>
        <p:grpSpPr>
          <a:xfrm>
            <a:off x="2794714" y="1822746"/>
            <a:ext cx="6539786" cy="369332"/>
            <a:chOff x="2794714" y="1822746"/>
            <a:chExt cx="6539786" cy="369332"/>
          </a:xfrm>
        </p:grpSpPr>
        <p:sp>
          <p:nvSpPr>
            <p:cNvPr id="13" name="Rectangle 12">
              <a:extLst>
                <a:ext uri="{FF2B5EF4-FFF2-40B4-BE49-F238E27FC236}">
                  <a16:creationId xmlns:a16="http://schemas.microsoft.com/office/drawing/2014/main" id="{C29E9217-1247-47B6-A8C0-E7A86AC1EFD3}"/>
                </a:ext>
              </a:extLst>
            </p:cNvPr>
            <p:cNvSpPr/>
            <p:nvPr/>
          </p:nvSpPr>
          <p:spPr>
            <a:xfrm>
              <a:off x="6098698" y="1924346"/>
              <a:ext cx="3235802" cy="240764"/>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1E5C50AD-1AA4-47FE-95F1-2449FEA54053}"/>
                </a:ext>
              </a:extLst>
            </p:cNvPr>
            <p:cNvSpPr txBox="1"/>
            <p:nvPr/>
          </p:nvSpPr>
          <p:spPr>
            <a:xfrm>
              <a:off x="2794714" y="1822746"/>
              <a:ext cx="25328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2</a:t>
              </a:r>
            </a:p>
          </p:txBody>
        </p:sp>
      </p:grpSp>
      <p:sp>
        <p:nvSpPr>
          <p:cNvPr id="7" name="Right Arrow 6"/>
          <p:cNvSpPr/>
          <p:nvPr/>
        </p:nvSpPr>
        <p:spPr>
          <a:xfrm rot="16200000">
            <a:off x="7647088" y="3606935"/>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C343C5C5-0F23-47F9-9D98-A78826B755E2}"/>
              </a:ext>
            </a:extLst>
          </p:cNvPr>
          <p:cNvPicPr>
            <a:picLocks noChangeAspect="1"/>
          </p:cNvPicPr>
          <p:nvPr/>
        </p:nvPicPr>
        <p:blipFill>
          <a:blip r:embed="rId5"/>
          <a:stretch>
            <a:fillRect/>
          </a:stretch>
        </p:blipFill>
        <p:spPr>
          <a:xfrm>
            <a:off x="4949061" y="2745793"/>
            <a:ext cx="447675" cy="228600"/>
          </a:xfrm>
          <a:prstGeom prst="rect">
            <a:avLst/>
          </a:prstGeom>
        </p:spPr>
      </p:pic>
      <p:pic>
        <p:nvPicPr>
          <p:cNvPr id="16" name="Picture 15">
            <a:extLst>
              <a:ext uri="{FF2B5EF4-FFF2-40B4-BE49-F238E27FC236}">
                <a16:creationId xmlns:a16="http://schemas.microsoft.com/office/drawing/2014/main" id="{19422140-5712-4A47-8B61-0750D8749594}"/>
              </a:ext>
            </a:extLst>
          </p:cNvPr>
          <p:cNvPicPr>
            <a:picLocks noChangeAspect="1"/>
          </p:cNvPicPr>
          <p:nvPr/>
        </p:nvPicPr>
        <p:blipFill>
          <a:blip r:embed="rId5"/>
          <a:stretch>
            <a:fillRect/>
          </a:stretch>
        </p:blipFill>
        <p:spPr>
          <a:xfrm>
            <a:off x="4949061" y="4067332"/>
            <a:ext cx="447675" cy="228600"/>
          </a:xfrm>
          <a:prstGeom prst="rect">
            <a:avLst/>
          </a:prstGeom>
        </p:spPr>
      </p:pic>
      <p:sp>
        <p:nvSpPr>
          <p:cNvPr id="12" name="Right Arrow 6">
            <a:extLst>
              <a:ext uri="{FF2B5EF4-FFF2-40B4-BE49-F238E27FC236}">
                <a16:creationId xmlns:a16="http://schemas.microsoft.com/office/drawing/2014/main" id="{34BC7D83-0C11-4392-A9D7-06F7A6511375}"/>
              </a:ext>
            </a:extLst>
          </p:cNvPr>
          <p:cNvSpPr/>
          <p:nvPr/>
        </p:nvSpPr>
        <p:spPr>
          <a:xfrm rot="10800000">
            <a:off x="9239135" y="4759103"/>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lide Number Placeholder 3">
            <a:extLst>
              <a:ext uri="{FF2B5EF4-FFF2-40B4-BE49-F238E27FC236}">
                <a16:creationId xmlns:a16="http://schemas.microsoft.com/office/drawing/2014/main" id="{23857620-D14A-4B33-BAC4-12C27FD17EB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2391818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80" y="1529257"/>
            <a:ext cx="9052439" cy="176197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Right Arrow 8"/>
          <p:cNvSpPr/>
          <p:nvPr/>
        </p:nvSpPr>
        <p:spPr>
          <a:xfrm rot="10800000">
            <a:off x="10359454" y="2754373"/>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84B2562-E06E-4EE9-A53E-F9E4BE880FBA}"/>
              </a:ext>
            </a:extLst>
          </p:cNvPr>
          <p:cNvSpPr>
            <a:spLocks noGrp="1"/>
          </p:cNvSpPr>
          <p:nvPr>
            <p:ph idx="1"/>
          </p:nvPr>
        </p:nvSpPr>
        <p:spPr>
          <a:xfrm>
            <a:off x="514350" y="3833696"/>
            <a:ext cx="11016200" cy="2315644"/>
          </a:xfrm>
        </p:spPr>
        <p:txBody>
          <a:bodyPr>
            <a:normAutofit/>
          </a:bodyPr>
          <a:lstStyle/>
          <a:p>
            <a:pPr marL="0" indent="0">
              <a:buClr>
                <a:schemeClr val="bg1">
                  <a:lumMod val="65000"/>
                </a:schemeClr>
              </a:buClr>
              <a:buNone/>
              <a:defRPr/>
            </a:pPr>
            <a:r>
              <a:rPr lang="en-US" sz="2100" b="1" dirty="0"/>
              <a:t>Deny entry to a test session in these circumstances:</a:t>
            </a:r>
          </a:p>
          <a:p>
            <a:pPr marL="777240" lvl="1" indent="-457200">
              <a:buClr>
                <a:schemeClr val="bg1">
                  <a:lumMod val="65000"/>
                </a:schemeClr>
              </a:buClr>
              <a:buFont typeface="+mj-lt"/>
              <a:buAutoNum type="arabicPeriod"/>
              <a:defRPr/>
            </a:pPr>
            <a:r>
              <a:rPr lang="en-US" sz="1700" dirty="0"/>
              <a:t>The student is not supposed to enter this session.</a:t>
            </a:r>
          </a:p>
          <a:p>
            <a:pPr marL="777240" lvl="1" indent="-457200">
              <a:buClr>
                <a:schemeClr val="bg1">
                  <a:lumMod val="65000"/>
                </a:schemeClr>
              </a:buClr>
              <a:buFont typeface="+mj-lt"/>
              <a:buAutoNum type="arabicPeriod"/>
              <a:defRPr/>
            </a:pPr>
            <a:r>
              <a:rPr lang="en-US" sz="1700" dirty="0"/>
              <a:t>The student’s demographic information is incorrect.</a:t>
            </a:r>
          </a:p>
          <a:p>
            <a:pPr marL="777240" lvl="1" indent="-457200">
              <a:buClr>
                <a:schemeClr val="bg1">
                  <a:lumMod val="65000"/>
                </a:schemeClr>
              </a:buClr>
              <a:buFont typeface="+mj-lt"/>
              <a:buAutoNum type="arabicPeriod"/>
              <a:defRPr/>
            </a:pPr>
            <a:r>
              <a:rPr lang="en-US" sz="1700" dirty="0"/>
              <a:t>The student’s required accommodations are incorrect. </a:t>
            </a:r>
          </a:p>
          <a:p>
            <a:endParaRPr lang="en-US" dirty="0"/>
          </a:p>
        </p:txBody>
      </p:sp>
      <p:sp>
        <p:nvSpPr>
          <p:cNvPr id="26629" name="Title 1"/>
          <p:cNvSpPr>
            <a:spLocks noGrp="1"/>
          </p:cNvSpPr>
          <p:nvPr>
            <p:ph type="title"/>
          </p:nvPr>
        </p:nvSpPr>
        <p:spPr/>
        <p:txBody>
          <a:bodyPr>
            <a:normAutofit/>
          </a:bodyPr>
          <a:lstStyle/>
          <a:p>
            <a:r>
              <a:rPr altLang="en-US" dirty="0"/>
              <a:t>Denying Student Entry</a:t>
            </a:r>
          </a:p>
        </p:txBody>
      </p:sp>
      <p:pic>
        <p:nvPicPr>
          <p:cNvPr id="4" name="Picture 3">
            <a:extLst>
              <a:ext uri="{FF2B5EF4-FFF2-40B4-BE49-F238E27FC236}">
                <a16:creationId xmlns:a16="http://schemas.microsoft.com/office/drawing/2014/main" id="{45162DC7-4856-439D-891F-0752E15E7378}"/>
              </a:ext>
            </a:extLst>
          </p:cNvPr>
          <p:cNvPicPr>
            <a:picLocks noChangeAspect="1"/>
          </p:cNvPicPr>
          <p:nvPr/>
        </p:nvPicPr>
        <p:blipFill>
          <a:blip r:embed="rId5"/>
          <a:stretch>
            <a:fillRect/>
          </a:stretch>
        </p:blipFill>
        <p:spPr>
          <a:xfrm>
            <a:off x="4561523" y="2267355"/>
            <a:ext cx="543877" cy="277724"/>
          </a:xfrm>
          <a:prstGeom prst="rect">
            <a:avLst/>
          </a:prstGeom>
        </p:spPr>
      </p:pic>
      <p:sp>
        <p:nvSpPr>
          <p:cNvPr id="10" name="Slide Number Placeholder 3">
            <a:extLst>
              <a:ext uri="{FF2B5EF4-FFF2-40B4-BE49-F238E27FC236}">
                <a16:creationId xmlns:a16="http://schemas.microsoft.com/office/drawing/2014/main" id="{9DAA801D-C641-493D-BBE5-A71B5018902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88848753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D8BF21-AF32-460C-9330-15BB314FE53D}"/>
              </a:ext>
            </a:extLst>
          </p:cNvPr>
          <p:cNvPicPr/>
          <p:nvPr/>
        </p:nvPicPr>
        <p:blipFill>
          <a:blip r:embed="rId4"/>
          <a:stretch>
            <a:fillRect/>
          </a:stretch>
        </p:blipFill>
        <p:spPr>
          <a:xfrm>
            <a:off x="4469970" y="1020499"/>
            <a:ext cx="7325789" cy="4588783"/>
          </a:xfrm>
          <a:prstGeom prst="rect">
            <a:avLst/>
          </a:prstGeom>
          <a:noFill/>
          <a:ln>
            <a:solidFill>
              <a:schemeClr val="bg1">
                <a:lumMod val="75000"/>
              </a:schemeClr>
            </a:solidFill>
          </a:ln>
        </p:spPr>
      </p:pic>
      <p:sp>
        <p:nvSpPr>
          <p:cNvPr id="12" name="Slide Number Placeholder 3">
            <a:extLst>
              <a:ext uri="{FF2B5EF4-FFF2-40B4-BE49-F238E27FC236}">
                <a16:creationId xmlns:a16="http://schemas.microsoft.com/office/drawing/2014/main" id="{11507751-257D-48D0-9F20-8E3266079A4A}"/>
              </a:ext>
            </a:extLst>
          </p:cNvPr>
          <p:cNvSpPr>
            <a:spLocks noGrp="1"/>
          </p:cNvSpPr>
          <p:nvPr>
            <p:ph type="sldNum" sz="quarter" idx="17"/>
          </p:nvPr>
        </p:nvSpPr>
        <p:spPr>
          <a:xfrm>
            <a:off x="11442432" y="6444777"/>
            <a:ext cx="706657" cy="27882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F3477EC8-074D-41C4-94AE-E9EA7CEEA348}"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16</a:t>
            </a:fld>
            <a:endParaRPr kumimoji="0" lang="en-US" b="0" i="0" u="none" strike="noStrike" kern="1200" cap="none" spc="0" normalizeH="0" baseline="0" noProof="0">
              <a:ln>
                <a:noFill/>
              </a:ln>
              <a:effectLst/>
              <a:uLnTx/>
              <a:uFillTx/>
            </a:endParaRPr>
          </a:p>
        </p:txBody>
      </p:sp>
      <p:sp>
        <p:nvSpPr>
          <p:cNvPr id="29702" name="Title 1"/>
          <p:cNvSpPr>
            <a:spLocks noGrp="1"/>
          </p:cNvSpPr>
          <p:nvPr>
            <p:ph type="title"/>
          </p:nvPr>
        </p:nvSpPr>
        <p:spPr>
          <a:xfrm>
            <a:off x="426230" y="65597"/>
            <a:ext cx="11369529" cy="518012"/>
          </a:xfrm>
        </p:spPr>
        <p:txBody>
          <a:bodyPr anchor="b">
            <a:normAutofit/>
          </a:bodyPr>
          <a:lstStyle/>
          <a:p>
            <a:r>
              <a:rPr altLang="en-US" dirty="0"/>
              <a:t>Monitoring Student </a:t>
            </a:r>
            <a:r>
              <a:rPr lang="en-US" altLang="en-US" dirty="0"/>
              <a:t>Progress</a:t>
            </a:r>
            <a:endParaRPr altLang="en-US" dirty="0"/>
          </a:p>
        </p:txBody>
      </p:sp>
      <p:sp>
        <p:nvSpPr>
          <p:cNvPr id="2" name="TextBox 1">
            <a:extLst>
              <a:ext uri="{FF2B5EF4-FFF2-40B4-BE49-F238E27FC236}">
                <a16:creationId xmlns:a16="http://schemas.microsoft.com/office/drawing/2014/main" id="{E546A300-3413-411A-857C-E0037942958C}"/>
              </a:ext>
            </a:extLst>
          </p:cNvPr>
          <p:cNvSpPr txBox="1"/>
          <p:nvPr/>
        </p:nvSpPr>
        <p:spPr>
          <a:xfrm>
            <a:off x="100361" y="613917"/>
            <a:ext cx="4513985" cy="5509200"/>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Once students are testing, this is the main screen that Test Proctors will see.</a:t>
            </a:r>
          </a:p>
          <a:p>
            <a:endParaRPr lang="en-US" sz="2200" dirty="0">
              <a:latin typeface="Calibri" panose="020F0502020204030204" pitchFamily="34" charset="0"/>
              <a:cs typeface="Calibri" panose="020F0502020204030204" pitchFamily="34" charset="0"/>
            </a:endParaRPr>
          </a:p>
          <a:p>
            <a:r>
              <a:rPr lang="en-US" sz="2200" b="1" dirty="0">
                <a:latin typeface="Calibri" panose="020F0502020204030204" pitchFamily="34" charset="0"/>
                <a:cs typeface="Calibri" panose="020F0502020204030204" pitchFamily="34" charset="0"/>
              </a:rPr>
              <a:t>Test Proctors can monitor:</a:t>
            </a:r>
          </a:p>
          <a:p>
            <a:pPr marL="457200" indent="-457200">
              <a:buFont typeface="+mj-lt"/>
              <a:buAutoNum type="arabicPeriod"/>
            </a:pPr>
            <a:r>
              <a:rPr lang="en-US" sz="2200" dirty="0">
                <a:latin typeface="Calibri" panose="020F0502020204030204" pitchFamily="34" charset="0"/>
                <a:cs typeface="Calibri" panose="020F0502020204030204" pitchFamily="34" charset="0"/>
              </a:rPr>
              <a:t>Who is testing?</a:t>
            </a:r>
          </a:p>
          <a:p>
            <a:pPr marL="457200" indent="-457200">
              <a:buFont typeface="+mj-lt"/>
              <a:buAutoNum type="arabicPeriod"/>
            </a:pPr>
            <a:r>
              <a:rPr lang="en-US" sz="2200" dirty="0">
                <a:latin typeface="Calibri" panose="020F0502020204030204" pitchFamily="34" charset="0"/>
                <a:cs typeface="Calibri" panose="020F0502020204030204" pitchFamily="34" charset="0"/>
              </a:rPr>
              <a:t>Which test is being administered</a:t>
            </a:r>
          </a:p>
          <a:p>
            <a:pPr marL="457200" indent="-457200">
              <a:buFont typeface="+mj-lt"/>
              <a:buAutoNum type="arabicPeriod"/>
            </a:pPr>
            <a:r>
              <a:rPr lang="en-US" sz="2200" dirty="0">
                <a:latin typeface="Calibri" panose="020F0502020204030204" pitchFamily="34" charset="0"/>
                <a:cs typeface="Calibri" panose="020F0502020204030204" pitchFamily="34" charset="0"/>
              </a:rPr>
              <a:t>How many items have been answered</a:t>
            </a:r>
          </a:p>
          <a:p>
            <a:pPr marL="457200" indent="-457200">
              <a:buFont typeface="+mj-lt"/>
              <a:buAutoNum type="arabicPeriod"/>
            </a:pPr>
            <a:r>
              <a:rPr lang="en-US" sz="2200" dirty="0">
                <a:latin typeface="Calibri" panose="020F0502020204030204" pitchFamily="34" charset="0"/>
                <a:cs typeface="Calibri" panose="020F0502020204030204" pitchFamily="34" charset="0"/>
              </a:rPr>
              <a:t>What is the test status (Paused, Approved)</a:t>
            </a:r>
          </a:p>
          <a:p>
            <a:pPr marL="457200" indent="-457200">
              <a:buFont typeface="+mj-lt"/>
              <a:buAutoNum type="arabicPeriod"/>
            </a:pPr>
            <a:r>
              <a:rPr lang="en-US" sz="2200" dirty="0">
                <a:latin typeface="Calibri" panose="020F0502020204030204" pitchFamily="34" charset="0"/>
                <a:cs typeface="Calibri" panose="020F0502020204030204" pitchFamily="34" charset="0"/>
              </a:rPr>
              <a:t>The test settings</a:t>
            </a:r>
          </a:p>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Test Proctors can also pause a students test and approve students for testing.</a:t>
            </a:r>
          </a:p>
        </p:txBody>
      </p:sp>
    </p:spTree>
    <p:custDataLst>
      <p:tags r:id="rId1"/>
    </p:custDataLst>
    <p:extLst>
      <p:ext uri="{BB962C8B-B14F-4D97-AF65-F5344CB8AC3E}">
        <p14:creationId xmlns:p14="http://schemas.microsoft.com/office/powerpoint/2010/main" val="396853354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9C4255-4128-4D3A-A364-B12A8A990AD3}"/>
              </a:ext>
            </a:extLst>
          </p:cNvPr>
          <p:cNvSpPr txBox="1"/>
          <p:nvPr/>
        </p:nvSpPr>
        <p:spPr>
          <a:xfrm>
            <a:off x="457200" y="980023"/>
            <a:ext cx="5568696" cy="5009297"/>
          </a:xfrm>
          <a:prstGeom prst="rect">
            <a:avLst/>
          </a:prstGeom>
          <a:ln>
            <a:noFill/>
          </a:ln>
        </p:spPr>
        <p:txBody>
          <a:bodyPr vert="horz" lIns="0" tIns="0" rIns="0" bIns="0" rtlCol="0">
            <a:normAutofit/>
          </a:bodyPr>
          <a:lstStyle/>
          <a:p>
            <a:pPr marL="0" indent="-320040" defTabSz="685800">
              <a:lnSpc>
                <a:spcPct val="125000"/>
              </a:lnSpc>
              <a:spcBef>
                <a:spcPts val="1800"/>
              </a:spcBef>
              <a:buClr>
                <a:schemeClr val="tx1"/>
              </a:buClr>
            </a:pPr>
            <a:r>
              <a:rPr lang="en-US" sz="2400" dirty="0">
                <a:effectLst/>
                <a:latin typeface="Calibri" panose="020F0502020204030204" pitchFamily="34" charset="0"/>
                <a:cs typeface="Calibri" panose="020F0502020204030204" pitchFamily="34" charset="0"/>
              </a:rPr>
              <a:t>Students can adjust accessibility settings (e.g., print size, mouse pointer) when entering the test or TAs can make adjustments on the Test Settings screen. </a:t>
            </a:r>
          </a:p>
          <a:p>
            <a:pPr marL="0" indent="-320040" defTabSz="685800">
              <a:lnSpc>
                <a:spcPct val="125000"/>
              </a:lnSpc>
              <a:spcBef>
                <a:spcPts val="1800"/>
              </a:spcBef>
              <a:buClr>
                <a:schemeClr val="tx1"/>
              </a:buClr>
            </a:pPr>
            <a:endParaRPr lang="en-US" sz="2400" dirty="0">
              <a:latin typeface="Calibri" panose="020F0502020204030204" pitchFamily="34" charset="0"/>
              <a:cs typeface="Calibri" panose="020F0502020204030204" pitchFamily="34" charset="0"/>
            </a:endParaRPr>
          </a:p>
          <a:p>
            <a:pPr marL="0" indent="-320040" defTabSz="685800">
              <a:lnSpc>
                <a:spcPct val="125000"/>
              </a:lnSpc>
              <a:spcBef>
                <a:spcPts val="1800"/>
              </a:spcBef>
              <a:buClr>
                <a:schemeClr val="tx1"/>
              </a:buClr>
            </a:pPr>
            <a:r>
              <a:rPr lang="en-US" sz="2400" dirty="0">
                <a:effectLst/>
                <a:latin typeface="Calibri" panose="020F0502020204030204" pitchFamily="34" charset="0"/>
                <a:cs typeface="Calibri" panose="020F0502020204030204" pitchFamily="34" charset="0"/>
              </a:rPr>
              <a:t>Accommodations are set through TIDE, or Test Proctors can test accommodations via the TA Interface. </a:t>
            </a:r>
          </a:p>
        </p:txBody>
      </p:sp>
      <p:pic>
        <p:nvPicPr>
          <p:cNvPr id="7" name="Picture 6">
            <a:extLst>
              <a:ext uri="{FF2B5EF4-FFF2-40B4-BE49-F238E27FC236}">
                <a16:creationId xmlns:a16="http://schemas.microsoft.com/office/drawing/2014/main" id="{8030673E-9C8F-43C3-BE48-6BEFE3BE3F4A}"/>
              </a:ext>
            </a:extLst>
          </p:cNvPr>
          <p:cNvPicPr/>
          <p:nvPr/>
        </p:nvPicPr>
        <p:blipFill>
          <a:blip r:embed="rId4"/>
          <a:stretch>
            <a:fillRect/>
          </a:stretch>
        </p:blipFill>
        <p:spPr>
          <a:xfrm>
            <a:off x="6227064" y="1319841"/>
            <a:ext cx="5568696" cy="4329660"/>
          </a:xfrm>
          <a:prstGeom prst="rect">
            <a:avLst/>
          </a:prstGeom>
          <a:noFill/>
          <a:ln>
            <a:solidFill>
              <a:schemeClr val="bg1">
                <a:lumMod val="75000"/>
              </a:schemeClr>
            </a:solidFill>
          </a:ln>
        </p:spPr>
      </p:pic>
      <p:sp>
        <p:nvSpPr>
          <p:cNvPr id="9" name="Slide Number Placeholder 3">
            <a:extLst>
              <a:ext uri="{FF2B5EF4-FFF2-40B4-BE49-F238E27FC236}">
                <a16:creationId xmlns:a16="http://schemas.microsoft.com/office/drawing/2014/main" id="{424783AD-D38A-4398-BA9E-4E08E3C31E08}"/>
              </a:ext>
            </a:extLst>
          </p:cNvPr>
          <p:cNvSpPr>
            <a:spLocks noGrp="1"/>
          </p:cNvSpPr>
          <p:nvPr>
            <p:ph type="sldNum" sz="quarter" idx="17"/>
          </p:nvPr>
        </p:nvSpPr>
        <p:spPr>
          <a:xfrm>
            <a:off x="11442432" y="6444777"/>
            <a:ext cx="706657" cy="278820"/>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3477EC8-074D-41C4-94AE-E9EA7CEEA348}"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17</a:t>
            </a:fld>
            <a:endParaRPr kumimoji="0" lang="en-US" b="0" i="0" u="none" strike="noStrike" cap="none" spc="0" normalizeH="0" baseline="0" noProof="0">
              <a:ln>
                <a:noFill/>
              </a:ln>
              <a:effectLst/>
              <a:uLnTx/>
              <a:uFillTx/>
            </a:endParaRPr>
          </a:p>
        </p:txBody>
      </p:sp>
      <p:sp>
        <p:nvSpPr>
          <p:cNvPr id="27653" name="Title 1"/>
          <p:cNvSpPr>
            <a:spLocks noGrp="1"/>
          </p:cNvSpPr>
          <p:nvPr>
            <p:ph type="title"/>
          </p:nvPr>
        </p:nvSpPr>
        <p:spPr>
          <a:xfrm>
            <a:off x="426230" y="65597"/>
            <a:ext cx="11369529" cy="518012"/>
          </a:xfrm>
        </p:spPr>
        <p:txBody>
          <a:bodyPr vert="horz" lIns="0" tIns="0" rIns="0" bIns="0" rtlCol="0" anchor="b" anchorCtr="0">
            <a:normAutofit/>
          </a:bodyPr>
          <a:lstStyle/>
          <a:p>
            <a:r>
              <a:rPr lang="en-US" altLang="en-US" b="0" i="0" kern="1200" baseline="0">
                <a:latin typeface="+mj-lt"/>
                <a:ea typeface="+mj-ea"/>
                <a:cs typeface="Calibri"/>
              </a:rPr>
              <a:t>Test Settings Screen</a:t>
            </a:r>
          </a:p>
        </p:txBody>
      </p:sp>
    </p:spTree>
    <p:custDataLst>
      <p:tags r:id="rId1"/>
    </p:custDataLst>
    <p:extLst>
      <p:ext uri="{BB962C8B-B14F-4D97-AF65-F5344CB8AC3E}">
        <p14:creationId xmlns:p14="http://schemas.microsoft.com/office/powerpoint/2010/main" val="79959776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normAutofit/>
          </a:bodyPr>
          <a:lstStyle/>
          <a:p>
            <a:r>
              <a:rPr altLang="en-US" dirty="0"/>
              <a:t>Pausing and Stopping Sessions</a:t>
            </a:r>
          </a:p>
        </p:txBody>
      </p:sp>
      <p:grpSp>
        <p:nvGrpSpPr>
          <p:cNvPr id="10" name="Group 9">
            <a:extLst>
              <a:ext uri="{FF2B5EF4-FFF2-40B4-BE49-F238E27FC236}">
                <a16:creationId xmlns:a16="http://schemas.microsoft.com/office/drawing/2014/main" id="{6CAC2879-14AF-4451-98C5-89CCA1FC8197}"/>
              </a:ext>
            </a:extLst>
          </p:cNvPr>
          <p:cNvGrpSpPr/>
          <p:nvPr/>
        </p:nvGrpSpPr>
        <p:grpSpPr>
          <a:xfrm>
            <a:off x="3335718" y="731670"/>
            <a:ext cx="8563423" cy="3604572"/>
            <a:chOff x="1811500" y="1353280"/>
            <a:chExt cx="8563423" cy="3604572"/>
          </a:xfrm>
        </p:grpSpPr>
        <p:pic>
          <p:nvPicPr>
            <p:cNvPr id="4" name="Picture 3" descr="A screenshot of a social media post&#10;&#10;Description automatically generated">
              <a:extLst>
                <a:ext uri="{FF2B5EF4-FFF2-40B4-BE49-F238E27FC236}">
                  <a16:creationId xmlns:a16="http://schemas.microsoft.com/office/drawing/2014/main" id="{90C0DC75-2C2F-453D-92F3-F37C2FF0EF98}"/>
                </a:ext>
              </a:extLst>
            </p:cNvPr>
            <p:cNvPicPr>
              <a:picLocks noChangeAspect="1"/>
            </p:cNvPicPr>
            <p:nvPr/>
          </p:nvPicPr>
          <p:blipFill rotWithShape="1">
            <a:blip r:embed="rId4">
              <a:extLst>
                <a:ext uri="{28A0092B-C50C-407E-A947-70E740481C1C}">
                  <a14:useLocalDpi xmlns:a14="http://schemas.microsoft.com/office/drawing/2010/main" val="0"/>
                </a:ext>
              </a:extLst>
            </a:blip>
            <a:srcRect l="-1" r="65" b="13173"/>
            <a:stretch/>
          </p:blipFill>
          <p:spPr>
            <a:xfrm>
              <a:off x="1811500" y="1353280"/>
              <a:ext cx="8563423" cy="360457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ight Arrow 6">
              <a:extLst>
                <a:ext uri="{FF2B5EF4-FFF2-40B4-BE49-F238E27FC236}">
                  <a16:creationId xmlns:a16="http://schemas.microsoft.com/office/drawing/2014/main" id="{DB41C342-3114-401D-A87C-256076516AA9}"/>
                </a:ext>
              </a:extLst>
            </p:cNvPr>
            <p:cNvSpPr/>
            <p:nvPr/>
          </p:nvSpPr>
          <p:spPr>
            <a:xfrm>
              <a:off x="6563497" y="1816369"/>
              <a:ext cx="725235" cy="4982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mn-cs"/>
                </a:rPr>
                <a:t>Stop</a:t>
              </a:r>
            </a:p>
          </p:txBody>
        </p:sp>
      </p:grpSp>
      <p:sp>
        <p:nvSpPr>
          <p:cNvPr id="8" name="Slide Number Placeholder 3">
            <a:extLst>
              <a:ext uri="{FF2B5EF4-FFF2-40B4-BE49-F238E27FC236}">
                <a16:creationId xmlns:a16="http://schemas.microsoft.com/office/drawing/2014/main" id="{A0A5C2B1-ECA7-4C8E-B53B-307AA98A662D}"/>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1" name="Group 10">
            <a:extLst>
              <a:ext uri="{FF2B5EF4-FFF2-40B4-BE49-F238E27FC236}">
                <a16:creationId xmlns:a16="http://schemas.microsoft.com/office/drawing/2014/main" id="{8DE4E452-7436-4B1A-8320-F3D174BE95B4}"/>
              </a:ext>
            </a:extLst>
          </p:cNvPr>
          <p:cNvGrpSpPr/>
          <p:nvPr/>
        </p:nvGrpSpPr>
        <p:grpSpPr>
          <a:xfrm>
            <a:off x="6740986" y="1872979"/>
            <a:ext cx="5158155" cy="4253351"/>
            <a:chOff x="2332891" y="1884703"/>
            <a:chExt cx="5158155" cy="4253351"/>
          </a:xfrm>
        </p:grpSpPr>
        <p:pic>
          <p:nvPicPr>
            <p:cNvPr id="9" name="Picture 8">
              <a:extLst>
                <a:ext uri="{FF2B5EF4-FFF2-40B4-BE49-F238E27FC236}">
                  <a16:creationId xmlns:a16="http://schemas.microsoft.com/office/drawing/2014/main" id="{9F6F63B5-8B0F-4311-B7C6-69DC35DDA5A1}"/>
                </a:ext>
              </a:extLst>
            </p:cNvPr>
            <p:cNvPicPr>
              <a:picLocks noChangeAspect="1"/>
            </p:cNvPicPr>
            <p:nvPr/>
          </p:nvPicPr>
          <p:blipFill rotWithShape="1">
            <a:blip r:embed="rId5"/>
            <a:srcRect l="911"/>
            <a:stretch/>
          </p:blipFill>
          <p:spPr>
            <a:xfrm>
              <a:off x="2403231" y="1884703"/>
              <a:ext cx="5087815" cy="42533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ight Arrow 6">
              <a:extLst>
                <a:ext uri="{FF2B5EF4-FFF2-40B4-BE49-F238E27FC236}">
                  <a16:creationId xmlns:a16="http://schemas.microsoft.com/office/drawing/2014/main" id="{454671C6-574E-423B-9616-25F3DBFB1BC1}"/>
                </a:ext>
              </a:extLst>
            </p:cNvPr>
            <p:cNvSpPr/>
            <p:nvPr/>
          </p:nvSpPr>
          <p:spPr>
            <a:xfrm rot="5400000">
              <a:off x="2262978" y="5181174"/>
              <a:ext cx="632195" cy="492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 name="TextBox 5">
            <a:extLst>
              <a:ext uri="{FF2B5EF4-FFF2-40B4-BE49-F238E27FC236}">
                <a16:creationId xmlns:a16="http://schemas.microsoft.com/office/drawing/2014/main" id="{F47503E6-C99D-4D79-8AAE-C855FAA7DAAA}"/>
              </a:ext>
            </a:extLst>
          </p:cNvPr>
          <p:cNvSpPr txBox="1"/>
          <p:nvPr/>
        </p:nvSpPr>
        <p:spPr>
          <a:xfrm>
            <a:off x="111512" y="731670"/>
            <a:ext cx="3323064"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rPr>
              <a:t>When the session has ended, click the STOP icon to automatically pause any tests in your session that are still in progress.</a:t>
            </a:r>
          </a:p>
          <a:p>
            <a:pPr marL="457200" indent="-457200">
              <a:buFont typeface="Arial" panose="020B0604020202020204" pitchFamily="34" charset="0"/>
              <a:buChar char="•"/>
            </a:pPr>
            <a:endParaRPr lang="en-US" sz="2800" dirty="0">
              <a:latin typeface="Calibri" panose="020F0502020204030204" pitchFamily="34" charset="0"/>
            </a:endParaRPr>
          </a:p>
          <a:p>
            <a:pPr marL="457200" indent="-457200">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rPr>
              <a:t>Click </a:t>
            </a:r>
            <a:r>
              <a:rPr lang="en-US" sz="2800" b="1" dirty="0">
                <a:effectLst/>
                <a:latin typeface="Calibri" panose="020F0502020204030204" pitchFamily="34" charset="0"/>
                <a:ea typeface="Times New Roman" panose="02020603050405020304" pitchFamily="18" charset="0"/>
              </a:rPr>
              <a:t>Logout</a:t>
            </a:r>
            <a:r>
              <a:rPr lang="en-US" sz="2800" dirty="0">
                <a:effectLst/>
                <a:latin typeface="Calibri" panose="020F0502020204030204" pitchFamily="34" charset="0"/>
                <a:ea typeface="Times New Roman" panose="02020603050405020304" pitchFamily="18" charset="0"/>
              </a:rPr>
              <a:t> to exit the TA interface </a:t>
            </a:r>
            <a:endParaRPr lang="en-US" sz="2800" dirty="0"/>
          </a:p>
        </p:txBody>
      </p:sp>
    </p:spTree>
    <p:custDataLst>
      <p:tags r:id="rId1"/>
    </p:custDataLst>
    <p:extLst>
      <p:ext uri="{BB962C8B-B14F-4D97-AF65-F5344CB8AC3E}">
        <p14:creationId xmlns:p14="http://schemas.microsoft.com/office/powerpoint/2010/main" val="18416752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73793" y="5801868"/>
            <a:ext cx="112211" cy="115416"/>
          </a:xfrm>
          <a:prstGeom prst="rect">
            <a:avLst/>
          </a:prstGeom>
        </p:spPr>
        <p:txBody>
          <a:bodyPr vert="horz" wrap="none" lIns="0" tIns="0" rIns="0" bIns="0" rtlCol="0" anchor="b" anchorCtr="0">
            <a:spAutoFit/>
          </a:bodyPr>
          <a:lstStyle>
            <a:defPPr>
              <a:defRPr lang="en-US"/>
            </a:defPPr>
            <a:lvl1pPr marL="0" algn="r" defTabSz="685800" rtl="0" eaLnBrk="1" latinLnBrk="0" hangingPunct="1">
              <a:defRPr sz="750" b="1" i="0" kern="1200">
                <a:solidFill>
                  <a:schemeClr val="bg1"/>
                </a:solidFill>
                <a:latin typeface="+mn-lt"/>
                <a:ea typeface="Calibri"/>
                <a:cs typeface="Calibri"/>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ABF4E83-61DB-418F-A99F-17BC9BB58EF6}" type="slidenum">
              <a:rPr lang="en-US" smtClean="0"/>
              <a:pPr/>
              <a:t>19</a:t>
            </a:fld>
            <a:endParaRPr lang="en-US">
              <a:solidFill>
                <a:schemeClr val="bg2">
                  <a:lumMod val="50000"/>
                </a:schemeClr>
              </a:solidFill>
            </a:endParaRPr>
          </a:p>
        </p:txBody>
      </p:sp>
      <p:sp>
        <p:nvSpPr>
          <p:cNvPr id="2" name="Title 1"/>
          <p:cNvSpPr>
            <a:spLocks noGrp="1"/>
          </p:cNvSpPr>
          <p:nvPr>
            <p:ph type="title"/>
          </p:nvPr>
        </p:nvSpPr>
        <p:spPr>
          <a:xfrm>
            <a:off x="1812036" y="1250935"/>
            <a:ext cx="8558784" cy="1897559"/>
          </a:xfrm>
        </p:spPr>
        <p:txBody>
          <a:bodyPr/>
          <a:lstStyle/>
          <a:p>
            <a:r>
              <a:rPr lang="en-US" dirty="0"/>
              <a:t>Student Interface</a:t>
            </a:r>
          </a:p>
        </p:txBody>
      </p:sp>
      <p:pic>
        <p:nvPicPr>
          <p:cNvPr id="5" name="Picture 4">
            <a:extLst>
              <a:ext uri="{FF2B5EF4-FFF2-40B4-BE49-F238E27FC236}">
                <a16:creationId xmlns:a16="http://schemas.microsoft.com/office/drawing/2014/main" id="{6AA3E601-D53E-4C58-9DE0-69739762E964}"/>
              </a:ext>
            </a:extLst>
          </p:cNvPr>
          <p:cNvPicPr>
            <a:picLocks noChangeAspect="1"/>
          </p:cNvPicPr>
          <p:nvPr/>
        </p:nvPicPr>
        <p:blipFill>
          <a:blip r:embed="rId3"/>
          <a:stretch>
            <a:fillRect/>
          </a:stretch>
        </p:blipFill>
        <p:spPr>
          <a:xfrm>
            <a:off x="9760618" y="857252"/>
            <a:ext cx="907383" cy="721619"/>
          </a:xfrm>
          <a:prstGeom prst="rect">
            <a:avLst/>
          </a:prstGeom>
        </p:spPr>
      </p:pic>
      <p:sp>
        <p:nvSpPr>
          <p:cNvPr id="7" name="Text Placeholder 6">
            <a:extLst>
              <a:ext uri="{FF2B5EF4-FFF2-40B4-BE49-F238E27FC236}">
                <a16:creationId xmlns:a16="http://schemas.microsoft.com/office/drawing/2014/main" id="{E12F5B99-7111-4D8C-9F16-9BED5DA9DCF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6074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02824"/>
            <a:ext cx="10966449" cy="5052352"/>
          </a:xfrm>
        </p:spPr>
        <p:txBody>
          <a:bodyPr rtlCol="0">
            <a:noAutofit/>
          </a:bodyPr>
          <a:lstStyle/>
          <a:p>
            <a:pPr eaLnBrk="1" fontAlgn="auto" hangingPunct="1">
              <a:buNone/>
              <a:defRPr/>
            </a:pPr>
            <a:r>
              <a:rPr lang="en-US" b="1" dirty="0">
                <a:solidFill>
                  <a:srgbClr val="53565A"/>
                </a:solidFill>
              </a:rPr>
              <a:t>After viewing this presentation, you should be able to:</a:t>
            </a:r>
          </a:p>
          <a:p>
            <a:pPr marL="465138" eaLnBrk="1" fontAlgn="auto" hangingPunct="1">
              <a:lnSpc>
                <a:spcPct val="100000"/>
              </a:lnSpc>
              <a:buFont typeface="Arial" pitchFamily="34" charset="0"/>
              <a:buChar char="•"/>
              <a:defRPr/>
            </a:pPr>
            <a:r>
              <a:rPr lang="en-US" dirty="0">
                <a:solidFill>
                  <a:srgbClr val="53565A"/>
                </a:solidFill>
              </a:rPr>
              <a:t> Use the TA Interface to start and run a test session</a:t>
            </a:r>
          </a:p>
          <a:p>
            <a:pPr marL="465138" eaLnBrk="1" fontAlgn="auto" hangingPunct="1">
              <a:lnSpc>
                <a:spcPct val="100000"/>
              </a:lnSpc>
              <a:buFont typeface="Arial" pitchFamily="34" charset="0"/>
              <a:buChar char="•"/>
              <a:defRPr/>
            </a:pPr>
            <a:r>
              <a:rPr lang="en-US" dirty="0">
                <a:solidFill>
                  <a:srgbClr val="53565A"/>
                </a:solidFill>
              </a:rPr>
              <a:t> View student test settings and accessibility resources</a:t>
            </a:r>
          </a:p>
          <a:p>
            <a:pPr marL="465138" eaLnBrk="1" fontAlgn="auto" hangingPunct="1">
              <a:lnSpc>
                <a:spcPct val="100000"/>
              </a:lnSpc>
              <a:buFont typeface="Arial" pitchFamily="34" charset="0"/>
              <a:buChar char="•"/>
              <a:defRPr/>
            </a:pPr>
            <a:r>
              <a:rPr lang="en-US" dirty="0">
                <a:solidFill>
                  <a:srgbClr val="53565A"/>
                </a:solidFill>
              </a:rPr>
              <a:t> Monitor the testing process</a:t>
            </a:r>
          </a:p>
          <a:p>
            <a:pPr marL="465138" eaLnBrk="1" fontAlgn="auto" hangingPunct="1">
              <a:lnSpc>
                <a:spcPct val="100000"/>
              </a:lnSpc>
              <a:buFont typeface="Arial" pitchFamily="34" charset="0"/>
              <a:buChar char="•"/>
              <a:defRPr/>
            </a:pPr>
            <a:r>
              <a:rPr lang="en-US" dirty="0">
                <a:solidFill>
                  <a:srgbClr val="53565A"/>
                </a:solidFill>
              </a:rPr>
              <a:t> Pause and stop a test session</a:t>
            </a:r>
          </a:p>
          <a:p>
            <a:pPr marL="465138" eaLnBrk="1" fontAlgn="auto" hangingPunct="1">
              <a:lnSpc>
                <a:spcPct val="100000"/>
              </a:lnSpc>
              <a:buFont typeface="Arial" pitchFamily="34" charset="0"/>
              <a:buChar char="•"/>
              <a:defRPr/>
            </a:pPr>
            <a:r>
              <a:rPr lang="en-US" dirty="0">
                <a:solidFill>
                  <a:srgbClr val="53565A"/>
                </a:solidFill>
              </a:rPr>
              <a:t> Administer a test remotely</a:t>
            </a:r>
          </a:p>
          <a:p>
            <a:pPr marL="465138" eaLnBrk="1" fontAlgn="auto" hangingPunct="1">
              <a:lnSpc>
                <a:spcPct val="100000"/>
              </a:lnSpc>
              <a:buFont typeface="Arial" pitchFamily="34" charset="0"/>
              <a:buChar char="•"/>
              <a:defRPr/>
            </a:pPr>
            <a:r>
              <a:rPr lang="en-US" dirty="0">
                <a:solidFill>
                  <a:srgbClr val="53565A"/>
                </a:solidFill>
              </a:rPr>
              <a:t> Access Results</a:t>
            </a:r>
          </a:p>
        </p:txBody>
      </p:sp>
      <p:sp>
        <p:nvSpPr>
          <p:cNvPr id="16387" name="Title 1"/>
          <p:cNvSpPr>
            <a:spLocks noGrp="1"/>
          </p:cNvSpPr>
          <p:nvPr>
            <p:ph type="title"/>
          </p:nvPr>
        </p:nvSpPr>
        <p:spPr/>
        <p:txBody>
          <a:bodyPr>
            <a:normAutofit/>
          </a:bodyPr>
          <a:lstStyle/>
          <a:p>
            <a:r>
              <a:rPr altLang="en-US" dirty="0"/>
              <a:t>Objectives</a:t>
            </a:r>
          </a:p>
        </p:txBody>
      </p:sp>
      <p:sp>
        <p:nvSpPr>
          <p:cNvPr id="6" name="Slide Number Placeholder 3">
            <a:extLst>
              <a:ext uri="{FF2B5EF4-FFF2-40B4-BE49-F238E27FC236}">
                <a16:creationId xmlns:a16="http://schemas.microsoft.com/office/drawing/2014/main" id="{ADE0E0EA-E78F-45FD-B365-E42ABFC2A57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64214337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Secure Browser?</a:t>
            </a:r>
          </a:p>
        </p:txBody>
      </p:sp>
      <p:sp>
        <p:nvSpPr>
          <p:cNvPr id="17411" name="Content Placeholder 2"/>
          <p:cNvSpPr>
            <a:spLocks noGrp="1"/>
          </p:cNvSpPr>
          <p:nvPr>
            <p:ph idx="4294967295"/>
          </p:nvPr>
        </p:nvSpPr>
        <p:spPr>
          <a:xfrm>
            <a:off x="426231" y="855686"/>
            <a:ext cx="10894483" cy="731588"/>
          </a:xfrm>
        </p:spPr>
        <p:txBody>
          <a:bodyPr>
            <a:noAutofit/>
          </a:bodyPr>
          <a:lstStyle/>
          <a:p>
            <a:pPr marL="0" indent="0">
              <a:buNone/>
            </a:pPr>
            <a:r>
              <a:rPr lang="en-US" altLang="en-US" sz="2400" dirty="0"/>
              <a:t>The Secure Browser is designed to ensure test security by prohibiting students from accessing any other programs or websites during testing.</a:t>
            </a:r>
          </a:p>
        </p:txBody>
      </p:sp>
      <p:sp>
        <p:nvSpPr>
          <p:cNvPr id="4" name="TextBox 3">
            <a:extLst>
              <a:ext uri="{FF2B5EF4-FFF2-40B4-BE49-F238E27FC236}">
                <a16:creationId xmlns:a16="http://schemas.microsoft.com/office/drawing/2014/main" id="{9281DA39-FB38-428F-AAFF-B99C10731689}"/>
              </a:ext>
            </a:extLst>
          </p:cNvPr>
          <p:cNvSpPr txBox="1"/>
          <p:nvPr/>
        </p:nvSpPr>
        <p:spPr>
          <a:xfrm>
            <a:off x="4963205" y="4246380"/>
            <a:ext cx="1706749" cy="369332"/>
          </a:xfrm>
          <a:prstGeom prst="rect">
            <a:avLst/>
          </a:prstGeom>
          <a:noFill/>
        </p:spPr>
        <p:txBody>
          <a:bodyPr wrap="none" rtlCol="0">
            <a:spAutoFit/>
          </a:bodyPr>
          <a:lstStyle/>
          <a:p>
            <a:r>
              <a:rPr lang="en-US" dirty="0">
                <a:solidFill>
                  <a:schemeClr val="accent1">
                    <a:lumMod val="50000"/>
                  </a:schemeClr>
                </a:solidFill>
              </a:rPr>
              <a:t>Secure Browser</a:t>
            </a:r>
          </a:p>
        </p:txBody>
      </p:sp>
      <p:sp>
        <p:nvSpPr>
          <p:cNvPr id="8" name="Slide Number Placeholder 3">
            <a:extLst>
              <a:ext uri="{FF2B5EF4-FFF2-40B4-BE49-F238E27FC236}">
                <a16:creationId xmlns:a16="http://schemas.microsoft.com/office/drawing/2014/main" id="{415A4134-F954-4BA7-8910-9885855F4226}"/>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20</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FD19AEF4-349F-4D37-B88B-36639F7D6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075" y="2420025"/>
            <a:ext cx="1898739" cy="189873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7383CF-CD93-48AC-AF21-13F72DA6C7C9}"/>
              </a:ext>
            </a:extLst>
          </p:cNvPr>
          <p:cNvPicPr/>
          <p:nvPr/>
        </p:nvPicPr>
        <p:blipFill>
          <a:blip r:embed="rId3"/>
          <a:stretch>
            <a:fillRect/>
          </a:stretch>
        </p:blipFill>
        <p:spPr bwMode="auto">
          <a:xfrm>
            <a:off x="5936933" y="868680"/>
            <a:ext cx="5858826" cy="5009297"/>
          </a:xfrm>
          <a:prstGeom prst="rect">
            <a:avLst/>
          </a:prstGeom>
          <a:noFill/>
          <a:ln>
            <a:solidFill>
              <a:schemeClr val="bg1">
                <a:lumMod val="75000"/>
              </a:schemeClr>
            </a:solidFill>
          </a:ln>
        </p:spPr>
      </p:pic>
      <p:sp>
        <p:nvSpPr>
          <p:cNvPr id="10" name="Slide Number Placeholder 3">
            <a:extLst>
              <a:ext uri="{FF2B5EF4-FFF2-40B4-BE49-F238E27FC236}">
                <a16:creationId xmlns:a16="http://schemas.microsoft.com/office/drawing/2014/main" id="{9D0E9FFB-6AEB-4FA0-B69E-727039D9E2F5}"/>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21</a:t>
            </a:fld>
            <a:endParaRPr lang="en-US" dirty="0"/>
          </a:p>
        </p:txBody>
      </p:sp>
      <p:sp>
        <p:nvSpPr>
          <p:cNvPr id="2" name="Title 1"/>
          <p:cNvSpPr>
            <a:spLocks noGrp="1"/>
          </p:cNvSpPr>
          <p:nvPr>
            <p:ph type="title"/>
          </p:nvPr>
        </p:nvSpPr>
        <p:spPr>
          <a:xfrm>
            <a:off x="426230" y="65597"/>
            <a:ext cx="11369529" cy="518012"/>
          </a:xfrm>
        </p:spPr>
        <p:txBody>
          <a:bodyPr anchor="b">
            <a:normAutofit/>
          </a:bodyPr>
          <a:lstStyle/>
          <a:p>
            <a:r>
              <a:rPr lang="en-US" dirty="0"/>
              <a:t>Secure Browser Login</a:t>
            </a:r>
          </a:p>
        </p:txBody>
      </p:sp>
      <p:sp>
        <p:nvSpPr>
          <p:cNvPr id="3" name="TextBox 2">
            <a:extLst>
              <a:ext uri="{FF2B5EF4-FFF2-40B4-BE49-F238E27FC236}">
                <a16:creationId xmlns:a16="http://schemas.microsoft.com/office/drawing/2014/main" id="{515C6E46-3DEB-4586-BB44-72D60498DDEC}"/>
              </a:ext>
            </a:extLst>
          </p:cNvPr>
          <p:cNvSpPr txBox="1"/>
          <p:nvPr/>
        </p:nvSpPr>
        <p:spPr>
          <a:xfrm>
            <a:off x="156117" y="1081668"/>
            <a:ext cx="5430644" cy="4001095"/>
          </a:xfrm>
          <a:prstGeom prst="rect">
            <a:avLst/>
          </a:prstGeom>
          <a:noFill/>
        </p:spPr>
        <p:txBody>
          <a:bodyPr wrap="square" rtlCol="0">
            <a:spAutoFit/>
          </a:bodyPr>
          <a:lstStyle/>
          <a:p>
            <a:pPr marL="342900" marR="0" lvl="0" indent="-342900">
              <a:spcBef>
                <a:spcPts val="400"/>
              </a:spcBef>
              <a:spcAft>
                <a:spcPts val="400"/>
              </a:spcAft>
              <a:buFont typeface="+mj-lt"/>
              <a:buAutoNum type="arabicPeriod"/>
              <a:tabLst>
                <a:tab pos="285750" algn="l"/>
                <a:tab pos="22860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Open the secure browser on each student computer or device to the </a:t>
            </a:r>
            <a:r>
              <a:rPr lang="en-US" sz="2400" b="1" i="1" dirty="0">
                <a:effectLst/>
                <a:latin typeface="Calibri" panose="020F0502020204030204" pitchFamily="34" charset="0"/>
                <a:ea typeface="Calibri" panose="020F0502020204030204" pitchFamily="34" charset="0"/>
                <a:cs typeface="Arial" panose="020B0604020202020204" pitchFamily="34" charset="0"/>
              </a:rPr>
              <a:t>Sign In</a:t>
            </a:r>
            <a:r>
              <a:rPr lang="en-US" sz="2400" dirty="0">
                <a:effectLst/>
                <a:latin typeface="Calibri" panose="020F0502020204030204" pitchFamily="34" charset="0"/>
                <a:ea typeface="Calibri" panose="020F0502020204030204" pitchFamily="34" charset="0"/>
                <a:cs typeface="Arial" panose="020B0604020202020204" pitchFamily="34" charset="0"/>
              </a:rPr>
              <a:t> screen.</a:t>
            </a:r>
          </a:p>
          <a:p>
            <a:pPr marL="342900" marR="0" lvl="0" indent="-342900">
              <a:spcBef>
                <a:spcPts val="400"/>
              </a:spcBef>
              <a:spcAft>
                <a:spcPts val="400"/>
              </a:spcAft>
              <a:buFont typeface="+mj-lt"/>
              <a:buAutoNum type="arabicPeriod"/>
              <a:tabLst>
                <a:tab pos="285750" algn="l"/>
                <a:tab pos="228600" algn="l"/>
              </a:tabLst>
            </a:pP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indent="-342900">
              <a:spcBef>
                <a:spcPts val="400"/>
              </a:spcBef>
              <a:spcAft>
                <a:spcPts val="400"/>
              </a:spcAft>
              <a:buFont typeface="+mj-lt"/>
              <a:buAutoNum type="arabicPeriod"/>
              <a:tabLst>
                <a:tab pos="285750" algn="l"/>
                <a:tab pos="22860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Instruct students to enter their first names and usernames, which are found on their test tickets, and the Session ID, which you have displayed where all students can see it.</a:t>
            </a:r>
          </a:p>
          <a:p>
            <a:pPr marL="342900" marR="0" lvl="0" indent="-342900">
              <a:spcBef>
                <a:spcPts val="400"/>
              </a:spcBef>
              <a:spcAft>
                <a:spcPts val="400"/>
              </a:spcAft>
              <a:buFont typeface="+mj-lt"/>
              <a:buAutoNum type="arabicPeriod"/>
              <a:tabLst>
                <a:tab pos="285750" algn="l"/>
                <a:tab pos="2286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Verification</a:t>
            </a:r>
          </a:p>
        </p:txBody>
      </p:sp>
      <p:pic>
        <p:nvPicPr>
          <p:cNvPr id="6" name="Picture 5">
            <a:extLst>
              <a:ext uri="{FF2B5EF4-FFF2-40B4-BE49-F238E27FC236}">
                <a16:creationId xmlns:a16="http://schemas.microsoft.com/office/drawing/2014/main" id="{6C92757E-6E7A-4836-9862-44350B61CA50}"/>
              </a:ext>
            </a:extLst>
          </p:cNvPr>
          <p:cNvPicPr>
            <a:picLocks noChangeAspect="1"/>
          </p:cNvPicPr>
          <p:nvPr/>
        </p:nvPicPr>
        <p:blipFill>
          <a:blip r:embed="rId3"/>
          <a:stretch>
            <a:fillRect/>
          </a:stretch>
        </p:blipFill>
        <p:spPr>
          <a:xfrm>
            <a:off x="1694276" y="738754"/>
            <a:ext cx="6929960" cy="538049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Slide Number Placeholder 3">
            <a:extLst>
              <a:ext uri="{FF2B5EF4-FFF2-40B4-BE49-F238E27FC236}">
                <a16:creationId xmlns:a16="http://schemas.microsoft.com/office/drawing/2014/main" id="{D1F2505C-A55F-4171-B838-072838593F7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DC834C-D0CE-4243-A9C2-CD5BEA25712E}"/>
              </a:ext>
            </a:extLst>
          </p:cNvPr>
          <p:cNvPicPr/>
          <p:nvPr/>
        </p:nvPicPr>
        <p:blipFill>
          <a:blip r:embed="rId3"/>
          <a:stretch>
            <a:fillRect/>
          </a:stretch>
        </p:blipFill>
        <p:spPr>
          <a:xfrm>
            <a:off x="1899225" y="980023"/>
            <a:ext cx="8454510" cy="5009297"/>
          </a:xfrm>
          <a:prstGeom prst="rect">
            <a:avLst/>
          </a:prstGeom>
          <a:noFill/>
          <a:ln>
            <a:solidFill>
              <a:schemeClr val="bg1">
                <a:lumMod val="75000"/>
              </a:schemeClr>
            </a:solidFill>
          </a:ln>
        </p:spPr>
      </p:pic>
      <p:sp>
        <p:nvSpPr>
          <p:cNvPr id="6" name="Slide Number Placeholder 3">
            <a:extLst>
              <a:ext uri="{FF2B5EF4-FFF2-40B4-BE49-F238E27FC236}">
                <a16:creationId xmlns:a16="http://schemas.microsoft.com/office/drawing/2014/main" id="{F840EB7B-83F0-4948-A851-7C0F95E6F8FC}"/>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23</a:t>
            </a:fld>
            <a:endParaRPr lang="en-US" dirty="0"/>
          </a:p>
        </p:txBody>
      </p:sp>
      <p:sp>
        <p:nvSpPr>
          <p:cNvPr id="2" name="Title 1"/>
          <p:cNvSpPr>
            <a:spLocks noGrp="1"/>
          </p:cNvSpPr>
          <p:nvPr>
            <p:ph type="title"/>
          </p:nvPr>
        </p:nvSpPr>
        <p:spPr>
          <a:xfrm>
            <a:off x="426230" y="65597"/>
            <a:ext cx="11369529" cy="518012"/>
          </a:xfrm>
        </p:spPr>
        <p:txBody>
          <a:bodyPr anchor="b">
            <a:normAutofit/>
          </a:bodyPr>
          <a:lstStyle/>
          <a:p>
            <a:r>
              <a:rPr lang="en-US" dirty="0"/>
              <a:t>Student Test Selection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3AB036-3E40-4C4F-9F0B-2FA641B2ABD8}"/>
              </a:ext>
            </a:extLst>
          </p:cNvPr>
          <p:cNvPicPr/>
          <p:nvPr/>
        </p:nvPicPr>
        <p:blipFill>
          <a:blip r:embed="rId3"/>
          <a:stretch>
            <a:fillRect/>
          </a:stretch>
        </p:blipFill>
        <p:spPr>
          <a:xfrm>
            <a:off x="3621831" y="980023"/>
            <a:ext cx="5009297" cy="5009297"/>
          </a:xfrm>
          <a:prstGeom prst="rect">
            <a:avLst/>
          </a:prstGeom>
          <a:noFill/>
          <a:ln>
            <a:solidFill>
              <a:schemeClr val="bg1">
                <a:lumMod val="75000"/>
              </a:schemeClr>
            </a:solidFill>
          </a:ln>
        </p:spPr>
      </p:pic>
      <p:sp>
        <p:nvSpPr>
          <p:cNvPr id="6" name="Slide Number Placeholder 3">
            <a:extLst>
              <a:ext uri="{FF2B5EF4-FFF2-40B4-BE49-F238E27FC236}">
                <a16:creationId xmlns:a16="http://schemas.microsoft.com/office/drawing/2014/main" id="{EE57AD06-DED7-4B7C-B867-84701EF62454}"/>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24</a:t>
            </a:fld>
            <a:endParaRPr lang="en-US" dirty="0"/>
          </a:p>
        </p:txBody>
      </p:sp>
      <p:sp>
        <p:nvSpPr>
          <p:cNvPr id="2" name="Title 1"/>
          <p:cNvSpPr>
            <a:spLocks noGrp="1"/>
          </p:cNvSpPr>
          <p:nvPr>
            <p:ph type="title"/>
          </p:nvPr>
        </p:nvSpPr>
        <p:spPr>
          <a:xfrm>
            <a:off x="426230" y="65597"/>
            <a:ext cx="11369529" cy="518012"/>
          </a:xfrm>
        </p:spPr>
        <p:txBody>
          <a:bodyPr anchor="b">
            <a:normAutofit/>
          </a:bodyPr>
          <a:lstStyle/>
          <a:p>
            <a:r>
              <a:rPr lang="en-US" dirty="0"/>
              <a:t>Verifying Test Information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and Help</a:t>
            </a:r>
          </a:p>
        </p:txBody>
      </p:sp>
      <p:pic>
        <p:nvPicPr>
          <p:cNvPr id="4" name="Picture 3">
            <a:extLst>
              <a:ext uri="{FF2B5EF4-FFF2-40B4-BE49-F238E27FC236}">
                <a16:creationId xmlns:a16="http://schemas.microsoft.com/office/drawing/2014/main" id="{D0198B40-D6FF-4C05-8B4B-052EFAC34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896" y="1249242"/>
            <a:ext cx="5372207" cy="435951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Slide Number Placeholder 3">
            <a:extLst>
              <a:ext uri="{FF2B5EF4-FFF2-40B4-BE49-F238E27FC236}">
                <a16:creationId xmlns:a16="http://schemas.microsoft.com/office/drawing/2014/main" id="{773C2E76-B685-437A-B4D8-A315BAC5E868}"/>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Interface</a:t>
            </a:r>
          </a:p>
        </p:txBody>
      </p:sp>
      <p:pic>
        <p:nvPicPr>
          <p:cNvPr id="7" name="Picture 6">
            <a:extLst>
              <a:ext uri="{FF2B5EF4-FFF2-40B4-BE49-F238E27FC236}">
                <a16:creationId xmlns:a16="http://schemas.microsoft.com/office/drawing/2014/main" id="{43806A8D-485B-4DAB-82BF-777FF9B3003E}"/>
              </a:ext>
            </a:extLst>
          </p:cNvPr>
          <p:cNvPicPr>
            <a:picLocks noChangeAspect="1"/>
          </p:cNvPicPr>
          <p:nvPr/>
        </p:nvPicPr>
        <p:blipFill rotWithShape="1">
          <a:blip r:embed="rId3"/>
          <a:srcRect b="21579"/>
          <a:stretch/>
        </p:blipFill>
        <p:spPr>
          <a:xfrm>
            <a:off x="1531620" y="1318260"/>
            <a:ext cx="8732124" cy="46415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Slide Number Placeholder 3">
            <a:extLst>
              <a:ext uri="{FF2B5EF4-FFF2-40B4-BE49-F238E27FC236}">
                <a16:creationId xmlns:a16="http://schemas.microsoft.com/office/drawing/2014/main" id="{A7BB4701-EDCF-474B-9D24-7F0E59704F15}"/>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Menu</a:t>
            </a:r>
          </a:p>
        </p:txBody>
      </p:sp>
      <p:grpSp>
        <p:nvGrpSpPr>
          <p:cNvPr id="8" name="Group 7">
            <a:extLst>
              <a:ext uri="{FF2B5EF4-FFF2-40B4-BE49-F238E27FC236}">
                <a16:creationId xmlns:a16="http://schemas.microsoft.com/office/drawing/2014/main" id="{F5A0125A-0F59-4CDE-89A9-F973FB28AE13}"/>
              </a:ext>
            </a:extLst>
          </p:cNvPr>
          <p:cNvGrpSpPr/>
          <p:nvPr/>
        </p:nvGrpSpPr>
        <p:grpSpPr>
          <a:xfrm>
            <a:off x="309033" y="1066068"/>
            <a:ext cx="11737380" cy="4344132"/>
            <a:chOff x="309033" y="1066068"/>
            <a:chExt cx="11737380" cy="4344132"/>
          </a:xfrm>
        </p:grpSpPr>
        <p:pic>
          <p:nvPicPr>
            <p:cNvPr id="17" name="Picture 16">
              <a:extLst>
                <a:ext uri="{FF2B5EF4-FFF2-40B4-BE49-F238E27FC236}">
                  <a16:creationId xmlns:a16="http://schemas.microsoft.com/office/drawing/2014/main" id="{859F38A9-DCE4-43D2-A8E8-35875FCAD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275" y="1066068"/>
              <a:ext cx="7623525" cy="4344132"/>
            </a:xfrm>
            <a:prstGeom prst="rect">
              <a:avLst/>
            </a:prstGeom>
          </p:spPr>
        </p:pic>
        <p:grpSp>
          <p:nvGrpSpPr>
            <p:cNvPr id="21" name="Group 20">
              <a:extLst>
                <a:ext uri="{FF2B5EF4-FFF2-40B4-BE49-F238E27FC236}">
                  <a16:creationId xmlns:a16="http://schemas.microsoft.com/office/drawing/2014/main" id="{68A6C528-CF12-4387-8622-15730723DD13}"/>
                </a:ext>
              </a:extLst>
            </p:cNvPr>
            <p:cNvGrpSpPr/>
            <p:nvPr/>
          </p:nvGrpSpPr>
          <p:grpSpPr>
            <a:xfrm>
              <a:off x="309033" y="1219200"/>
              <a:ext cx="11737380" cy="3184858"/>
              <a:chOff x="309033" y="1219200"/>
              <a:chExt cx="11737380" cy="3184858"/>
            </a:xfrm>
          </p:grpSpPr>
          <p:sp>
            <p:nvSpPr>
              <p:cNvPr id="10" name="TextBox 9"/>
              <p:cNvSpPr txBox="1"/>
              <p:nvPr/>
            </p:nvSpPr>
            <p:spPr>
              <a:xfrm>
                <a:off x="685800" y="3757727"/>
                <a:ext cx="1295400" cy="646331"/>
              </a:xfrm>
              <a:prstGeom prst="rect">
                <a:avLst/>
              </a:prstGeom>
              <a:noFill/>
            </p:spPr>
            <p:txBody>
              <a:bodyPr wrap="square" rtlCol="0">
                <a:spAutoFit/>
              </a:bodyPr>
              <a:lstStyle/>
              <a:p>
                <a:pPr algn="ctr"/>
                <a:r>
                  <a:rPr lang="en-US" b="1" dirty="0">
                    <a:ln w="12700">
                      <a:noFill/>
                    </a:ln>
                    <a:solidFill>
                      <a:srgbClr val="FF0000"/>
                    </a:solidFill>
                  </a:rPr>
                  <a:t>Navigation </a:t>
                </a:r>
                <a:br>
                  <a:rPr lang="en-US" b="1" dirty="0">
                    <a:ln w="12700">
                      <a:noFill/>
                    </a:ln>
                    <a:solidFill>
                      <a:srgbClr val="FF0000"/>
                    </a:solidFill>
                  </a:rPr>
                </a:br>
                <a:r>
                  <a:rPr lang="en-US" b="1" dirty="0">
                    <a:ln w="12700">
                      <a:noFill/>
                    </a:ln>
                    <a:solidFill>
                      <a:srgbClr val="FF0000"/>
                    </a:solidFill>
                  </a:rPr>
                  <a:t>Buttons</a:t>
                </a:r>
              </a:p>
            </p:txBody>
          </p:sp>
          <p:sp>
            <p:nvSpPr>
              <p:cNvPr id="11" name="TextBox 10"/>
              <p:cNvSpPr txBox="1"/>
              <p:nvPr/>
            </p:nvSpPr>
            <p:spPr>
              <a:xfrm>
                <a:off x="10287000" y="3753666"/>
                <a:ext cx="929640" cy="646331"/>
              </a:xfrm>
              <a:prstGeom prst="rect">
                <a:avLst/>
              </a:prstGeom>
              <a:noFill/>
            </p:spPr>
            <p:txBody>
              <a:bodyPr wrap="square" rtlCol="0">
                <a:spAutoFit/>
              </a:bodyPr>
              <a:lstStyle/>
              <a:p>
                <a:pPr algn="ctr"/>
                <a:r>
                  <a:rPr lang="en-US" b="1" dirty="0">
                    <a:ln w="12700">
                      <a:noFill/>
                    </a:ln>
                    <a:solidFill>
                      <a:srgbClr val="00B0F0"/>
                    </a:solidFill>
                  </a:rPr>
                  <a:t>Test </a:t>
                </a:r>
                <a:br>
                  <a:rPr lang="en-US" b="1" dirty="0">
                    <a:ln w="12700">
                      <a:noFill/>
                    </a:ln>
                    <a:solidFill>
                      <a:srgbClr val="00B0F0"/>
                    </a:solidFill>
                  </a:rPr>
                </a:br>
                <a:r>
                  <a:rPr lang="en-US" b="1" dirty="0">
                    <a:ln w="12700">
                      <a:noFill/>
                    </a:ln>
                    <a:solidFill>
                      <a:srgbClr val="00B0F0"/>
                    </a:solidFill>
                  </a:rPr>
                  <a:t>Tools</a:t>
                </a:r>
              </a:p>
            </p:txBody>
          </p:sp>
          <p:grpSp>
            <p:nvGrpSpPr>
              <p:cNvPr id="28" name="Group 27">
                <a:extLst>
                  <a:ext uri="{FF2B5EF4-FFF2-40B4-BE49-F238E27FC236}">
                    <a16:creationId xmlns:a16="http://schemas.microsoft.com/office/drawing/2014/main" id="{E45E314D-D8B9-488D-B5F7-6189E9089235}"/>
                  </a:ext>
                </a:extLst>
              </p:cNvPr>
              <p:cNvGrpSpPr/>
              <p:nvPr/>
            </p:nvGrpSpPr>
            <p:grpSpPr>
              <a:xfrm>
                <a:off x="309033" y="1230605"/>
                <a:ext cx="11737380" cy="1508809"/>
                <a:chOff x="309033" y="1230605"/>
                <a:chExt cx="11737380" cy="1508809"/>
              </a:xfrm>
            </p:grpSpPr>
            <p:cxnSp>
              <p:nvCxnSpPr>
                <p:cNvPr id="16" name="Straight Connector 15">
                  <a:extLst>
                    <a:ext uri="{FF2B5EF4-FFF2-40B4-BE49-F238E27FC236}">
                      <a16:creationId xmlns:a16="http://schemas.microsoft.com/office/drawing/2014/main" id="{F2C33616-F8DD-4020-84CB-28C9065E32B8}"/>
                    </a:ext>
                  </a:extLst>
                </p:cNvPr>
                <p:cNvCxnSpPr>
                  <a:cxnSpLocks/>
                </p:cNvCxnSpPr>
                <p:nvPr/>
              </p:nvCxnSpPr>
              <p:spPr>
                <a:xfrm flipV="1">
                  <a:off x="309033" y="1230605"/>
                  <a:ext cx="2463787" cy="1508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6EE48E-D0D1-4867-A8AA-4F3C9BC6738D}"/>
                    </a:ext>
                  </a:extLst>
                </p:cNvPr>
                <p:cNvCxnSpPr>
                  <a:cxnSpLocks/>
                </p:cNvCxnSpPr>
                <p:nvPr/>
              </p:nvCxnSpPr>
              <p:spPr>
                <a:xfrm>
                  <a:off x="9795946" y="1230605"/>
                  <a:ext cx="2250467" cy="1508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2772820" y="1219200"/>
                <a:ext cx="7023126" cy="487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grpSp>
      </p:grpSp>
      <p:grpSp>
        <p:nvGrpSpPr>
          <p:cNvPr id="24" name="Group 23">
            <a:extLst>
              <a:ext uri="{FF2B5EF4-FFF2-40B4-BE49-F238E27FC236}">
                <a16:creationId xmlns:a16="http://schemas.microsoft.com/office/drawing/2014/main" id="{0ABD3970-4929-4A57-AA45-C6201FA68CEF}"/>
              </a:ext>
            </a:extLst>
          </p:cNvPr>
          <p:cNvGrpSpPr/>
          <p:nvPr/>
        </p:nvGrpSpPr>
        <p:grpSpPr>
          <a:xfrm>
            <a:off x="280959" y="2689674"/>
            <a:ext cx="11765454" cy="840871"/>
            <a:chOff x="280959" y="2689674"/>
            <a:chExt cx="11765454" cy="840871"/>
          </a:xfrm>
        </p:grpSpPr>
        <p:pic>
          <p:nvPicPr>
            <p:cNvPr id="9" name="Picture 8">
              <a:extLst>
                <a:ext uri="{FF2B5EF4-FFF2-40B4-BE49-F238E27FC236}">
                  <a16:creationId xmlns:a16="http://schemas.microsoft.com/office/drawing/2014/main" id="{40D4D9FB-738E-40AF-B7FA-1DF32485788B}"/>
                </a:ext>
              </a:extLst>
            </p:cNvPr>
            <p:cNvPicPr>
              <a:picLocks noChangeAspect="1"/>
            </p:cNvPicPr>
            <p:nvPr/>
          </p:nvPicPr>
          <p:blipFill>
            <a:blip r:embed="rId4"/>
            <a:stretch>
              <a:fillRect/>
            </a:stretch>
          </p:blipFill>
          <p:spPr>
            <a:xfrm>
              <a:off x="309033" y="2689674"/>
              <a:ext cx="11737380" cy="81552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3" name="Rectangle 22">
              <a:extLst>
                <a:ext uri="{FF2B5EF4-FFF2-40B4-BE49-F238E27FC236}">
                  <a16:creationId xmlns:a16="http://schemas.microsoft.com/office/drawing/2014/main" id="{3007FE40-ABE0-482F-97E8-BD1891CA3547}"/>
                </a:ext>
              </a:extLst>
            </p:cNvPr>
            <p:cNvSpPr/>
            <p:nvPr/>
          </p:nvSpPr>
          <p:spPr>
            <a:xfrm>
              <a:off x="280959" y="2945723"/>
              <a:ext cx="1900767" cy="5848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739AA68-85C2-4F71-B30D-C6D1AADBE008}"/>
                </a:ext>
              </a:extLst>
            </p:cNvPr>
            <p:cNvSpPr/>
            <p:nvPr/>
          </p:nvSpPr>
          <p:spPr>
            <a:xfrm>
              <a:off x="8916108" y="2936805"/>
              <a:ext cx="3130305" cy="5848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3">
            <a:extLst>
              <a:ext uri="{FF2B5EF4-FFF2-40B4-BE49-F238E27FC236}">
                <a16:creationId xmlns:a16="http://schemas.microsoft.com/office/drawing/2014/main" id="{E8ECEECA-ACFF-46E4-8099-6BB6FFDA8B67}"/>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3459710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a:xfrm>
            <a:off x="429768" y="64008"/>
            <a:ext cx="11018520" cy="521208"/>
          </a:xfrm>
        </p:spPr>
        <p:txBody>
          <a:bodyPr/>
          <a:lstStyle/>
          <a:p>
            <a:r>
              <a:rPr lang="en-US" altLang="en-US" dirty="0"/>
              <a:t>Context Menus</a:t>
            </a:r>
            <a:endParaRPr altLang="en-US" dirty="0"/>
          </a:p>
        </p:txBody>
      </p:sp>
      <p:sp>
        <p:nvSpPr>
          <p:cNvPr id="21" name="Rectangle 20"/>
          <p:cNvSpPr/>
          <p:nvPr/>
        </p:nvSpPr>
        <p:spPr>
          <a:xfrm>
            <a:off x="406082" y="937260"/>
            <a:ext cx="5646500" cy="1938992"/>
          </a:xfrm>
          <a:prstGeom prst="rect">
            <a:avLst/>
          </a:prstGeom>
        </p:spPr>
        <p:txBody>
          <a:bodyPr wrap="square">
            <a:spAutoFit/>
          </a:bodyPr>
          <a:lstStyle/>
          <a:p>
            <a:pPr>
              <a:spcBef>
                <a:spcPts val="600"/>
              </a:spcBef>
              <a:buClr>
                <a:schemeClr val="bg1">
                  <a:lumMod val="65000"/>
                </a:schemeClr>
              </a:buClr>
              <a:defRPr/>
            </a:pPr>
            <a:r>
              <a:rPr lang="en-US" sz="2400" b="1" dirty="0">
                <a:solidFill>
                  <a:srgbClr val="53565A"/>
                </a:solidFill>
                <a:latin typeface="+mn-lt"/>
                <a:ea typeface="Arial" pitchFamily="34" charset="0"/>
                <a:cs typeface="Arial" pitchFamily="34" charset="0"/>
              </a:rPr>
              <a:t>Context menus allow students to:</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Mark items for review</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View item tutorials</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rPr>
              <a:t>Use a Notepad</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Highlight text</a:t>
            </a:r>
          </a:p>
        </p:txBody>
      </p:sp>
      <p:grpSp>
        <p:nvGrpSpPr>
          <p:cNvPr id="6" name="Group 5">
            <a:extLst>
              <a:ext uri="{FF2B5EF4-FFF2-40B4-BE49-F238E27FC236}">
                <a16:creationId xmlns:a16="http://schemas.microsoft.com/office/drawing/2014/main" id="{F4D543B2-CE59-4757-9A20-5BFF8E0EDB61}"/>
              </a:ext>
            </a:extLst>
          </p:cNvPr>
          <p:cNvGrpSpPr/>
          <p:nvPr/>
        </p:nvGrpSpPr>
        <p:grpSpPr>
          <a:xfrm>
            <a:off x="6291820" y="1528012"/>
            <a:ext cx="5494099" cy="3491880"/>
            <a:chOff x="6383215" y="1833471"/>
            <a:chExt cx="4715189" cy="2996829"/>
          </a:xfrm>
        </p:grpSpPr>
        <p:pic>
          <p:nvPicPr>
            <p:cNvPr id="5" name="Picture 4">
              <a:extLst>
                <a:ext uri="{FF2B5EF4-FFF2-40B4-BE49-F238E27FC236}">
                  <a16:creationId xmlns:a16="http://schemas.microsoft.com/office/drawing/2014/main" id="{3F2E82D0-4380-4DD5-9D1F-3CE204B74F45}"/>
                </a:ext>
              </a:extLst>
            </p:cNvPr>
            <p:cNvPicPr>
              <a:picLocks noChangeAspect="1"/>
            </p:cNvPicPr>
            <p:nvPr/>
          </p:nvPicPr>
          <p:blipFill rotWithShape="1">
            <a:blip r:embed="rId4">
              <a:extLst>
                <a:ext uri="{28A0092B-C50C-407E-A947-70E740481C1C}">
                  <a14:useLocalDpi xmlns:a14="http://schemas.microsoft.com/office/drawing/2010/main" val="0"/>
                </a:ext>
              </a:extLst>
            </a:blip>
            <a:srcRect t="1328"/>
            <a:stretch/>
          </p:blipFill>
          <p:spPr>
            <a:xfrm>
              <a:off x="6383215" y="1833471"/>
              <a:ext cx="4715189" cy="299682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Arrow: Right 2">
              <a:extLst>
                <a:ext uri="{FF2B5EF4-FFF2-40B4-BE49-F238E27FC236}">
                  <a16:creationId xmlns:a16="http://schemas.microsoft.com/office/drawing/2014/main" id="{544C20FF-08E0-4C69-8335-5D2D60DBC01D}"/>
                </a:ext>
              </a:extLst>
            </p:cNvPr>
            <p:cNvSpPr/>
            <p:nvPr/>
          </p:nvSpPr>
          <p:spPr>
            <a:xfrm>
              <a:off x="9817951" y="1895425"/>
              <a:ext cx="713405" cy="28355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9FC4937-0964-4E5E-9616-7FAC4872439C}"/>
                </a:ext>
              </a:extLst>
            </p:cNvPr>
            <p:cNvSpPr/>
            <p:nvPr/>
          </p:nvSpPr>
          <p:spPr>
            <a:xfrm>
              <a:off x="9942784" y="2222410"/>
              <a:ext cx="1088631" cy="10086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3">
            <a:extLst>
              <a:ext uri="{FF2B5EF4-FFF2-40B4-BE49-F238E27FC236}">
                <a16:creationId xmlns:a16="http://schemas.microsoft.com/office/drawing/2014/main" id="{1D7CB0FF-629D-46A6-BCB9-5647BD0D800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28</a:t>
            </a:fld>
            <a:endParaRPr lang="en-US" dirty="0"/>
          </a:p>
        </p:txBody>
      </p:sp>
    </p:spTree>
    <p:custDataLst>
      <p:tags r:id="rId1"/>
    </p:custDataLst>
    <p:extLst>
      <p:ext uri="{BB962C8B-B14F-4D97-AF65-F5344CB8AC3E}">
        <p14:creationId xmlns:p14="http://schemas.microsoft.com/office/powerpoint/2010/main" val="680819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Zoom</a:t>
            </a:r>
          </a:p>
        </p:txBody>
      </p:sp>
      <p:grpSp>
        <p:nvGrpSpPr>
          <p:cNvPr id="10" name="Group 9">
            <a:extLst>
              <a:ext uri="{FF2B5EF4-FFF2-40B4-BE49-F238E27FC236}">
                <a16:creationId xmlns:a16="http://schemas.microsoft.com/office/drawing/2014/main" id="{615BF4B1-3DFA-4558-AEDD-11B07C3BA16D}"/>
              </a:ext>
            </a:extLst>
          </p:cNvPr>
          <p:cNvGrpSpPr/>
          <p:nvPr/>
        </p:nvGrpSpPr>
        <p:grpSpPr>
          <a:xfrm>
            <a:off x="990600" y="1268981"/>
            <a:ext cx="7796463" cy="4340055"/>
            <a:chOff x="2338137" y="1351581"/>
            <a:chExt cx="7796463" cy="4340055"/>
          </a:xfrm>
        </p:grpSpPr>
        <p:pic>
          <p:nvPicPr>
            <p:cNvPr id="9" name="Picture 8">
              <a:extLst>
                <a:ext uri="{FF2B5EF4-FFF2-40B4-BE49-F238E27FC236}">
                  <a16:creationId xmlns:a16="http://schemas.microsoft.com/office/drawing/2014/main" id="{6F3F581D-54B5-4078-A9B0-06D33FDAF02B}"/>
                </a:ext>
              </a:extLst>
            </p:cNvPr>
            <p:cNvPicPr>
              <a:picLocks noChangeAspect="1"/>
            </p:cNvPicPr>
            <p:nvPr/>
          </p:nvPicPr>
          <p:blipFill rotWithShape="1">
            <a:blip r:embed="rId3"/>
            <a:srcRect l="522" t="16388" r="522" b="14443"/>
            <a:stretch/>
          </p:blipFill>
          <p:spPr>
            <a:xfrm>
              <a:off x="2338137" y="1371600"/>
              <a:ext cx="7772400" cy="432003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014EE292-39B5-4A47-8409-C3DAC5FB23E9}"/>
                </a:ext>
              </a:extLst>
            </p:cNvPr>
            <p:cNvSpPr/>
            <p:nvPr/>
          </p:nvSpPr>
          <p:spPr>
            <a:xfrm>
              <a:off x="8662737" y="1351581"/>
              <a:ext cx="1471863" cy="5730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Arrow: Left 4">
            <a:extLst>
              <a:ext uri="{FF2B5EF4-FFF2-40B4-BE49-F238E27FC236}">
                <a16:creationId xmlns:a16="http://schemas.microsoft.com/office/drawing/2014/main" id="{1384A408-C0D1-4ADB-A913-CB2DD9BF615E}"/>
              </a:ext>
            </a:extLst>
          </p:cNvPr>
          <p:cNvSpPr/>
          <p:nvPr/>
        </p:nvSpPr>
        <p:spPr>
          <a:xfrm>
            <a:off x="8897447" y="1384786"/>
            <a:ext cx="990600" cy="50134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A1059C6-074C-441C-A3FC-93EE933917B3}"/>
              </a:ext>
            </a:extLst>
          </p:cNvPr>
          <p:cNvPicPr>
            <a:picLocks noChangeAspect="1"/>
          </p:cNvPicPr>
          <p:nvPr/>
        </p:nvPicPr>
        <p:blipFill rotWithShape="1">
          <a:blip r:embed="rId4"/>
          <a:srcRect l="3150" b="4737"/>
          <a:stretch/>
        </p:blipFill>
        <p:spPr>
          <a:xfrm>
            <a:off x="9392747" y="2979785"/>
            <a:ext cx="2343488" cy="89842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Slide Number Placeholder 3">
            <a:extLst>
              <a:ext uri="{FF2B5EF4-FFF2-40B4-BE49-F238E27FC236}">
                <a16:creationId xmlns:a16="http://schemas.microsoft.com/office/drawing/2014/main" id="{A58EE1D5-7715-4075-BB7F-EBAF9160D21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467E6-797B-4E47-80B4-D89324E4F924}"/>
              </a:ext>
            </a:extLst>
          </p:cNvPr>
          <p:cNvSpPr>
            <a:spLocks noGrp="1"/>
          </p:cNvSpPr>
          <p:nvPr>
            <p:ph idx="1"/>
          </p:nvPr>
        </p:nvSpPr>
        <p:spPr>
          <a:xfrm>
            <a:off x="345688" y="715011"/>
            <a:ext cx="11251580" cy="3644153"/>
          </a:xfrm>
        </p:spPr>
        <p:txBody>
          <a:bodyPr>
            <a:noAutofit/>
          </a:bodyPr>
          <a:lstStyle/>
          <a:p>
            <a:pPr marL="0" indent="0">
              <a:buNone/>
            </a:pPr>
            <a:r>
              <a:rPr lang="en-US" sz="3200" dirty="0">
                <a:solidFill>
                  <a:srgbClr val="53565A"/>
                </a:solidFill>
                <a:latin typeface="Arial" panose="020B0604020202020204" pitchFamily="34" charset="0"/>
                <a:cs typeface="Arial" panose="020B0604020202020204" pitchFamily="34" charset="0"/>
              </a:rPr>
              <a:t>To get started setting up your student workstations, you should make sure your devices are supported</a:t>
            </a:r>
          </a:p>
          <a:p>
            <a:pPr marL="0" indent="0">
              <a:buNone/>
            </a:pPr>
            <a:r>
              <a:rPr lang="en-US" sz="3200" dirty="0">
                <a:solidFill>
                  <a:srgbClr val="53565A"/>
                </a:solidFill>
                <a:latin typeface="Arial" panose="020B0604020202020204" pitchFamily="34" charset="0"/>
                <a:cs typeface="Arial" panose="020B0604020202020204" pitchFamily="34" charset="0"/>
              </a:rPr>
              <a:t>Current system requirements available at: </a:t>
            </a:r>
            <a:r>
              <a:rPr lang="en-US" sz="3200" dirty="0">
                <a:solidFill>
                  <a:srgbClr val="53565A"/>
                </a:solidFill>
                <a:latin typeface="Arial" panose="020B0604020202020204" pitchFamily="34" charset="0"/>
                <a:cs typeface="Arial" panose="020B0604020202020204" pitchFamily="34" charset="0"/>
                <a:hlinkClick r:id="rId3"/>
              </a:rPr>
              <a:t>https://fsassessments.org/supported-systems-requirements.html</a:t>
            </a:r>
            <a:endParaRPr lang="en-US" sz="3200" dirty="0">
              <a:solidFill>
                <a:srgbClr val="53565A"/>
              </a:solidFill>
              <a:latin typeface="Arial" panose="020B0604020202020204" pitchFamily="34" charset="0"/>
              <a:cs typeface="Arial" panose="020B0604020202020204" pitchFamily="34" charset="0"/>
            </a:endParaRPr>
          </a:p>
          <a:p>
            <a:pPr marL="0" indent="0">
              <a:buNone/>
            </a:pPr>
            <a:endParaRPr lang="en-US" sz="3200" dirty="0">
              <a:solidFill>
                <a:srgbClr val="53565A"/>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AEC4AE6-0DB3-484E-9A9D-9939DDF77100}"/>
              </a:ext>
            </a:extLst>
          </p:cNvPr>
          <p:cNvSpPr>
            <a:spLocks noGrp="1"/>
          </p:cNvSpPr>
          <p:nvPr>
            <p:ph type="title"/>
          </p:nvPr>
        </p:nvSpPr>
        <p:spPr/>
        <p:txBody>
          <a:bodyPr/>
          <a:lstStyle/>
          <a:p>
            <a:r>
              <a:rPr lang="en-US" dirty="0"/>
              <a:t>System Requirements</a:t>
            </a:r>
          </a:p>
        </p:txBody>
      </p:sp>
      <p:pic>
        <p:nvPicPr>
          <p:cNvPr id="1026" name="Picture 2" descr="Image result for devices">
            <a:extLst>
              <a:ext uri="{FF2B5EF4-FFF2-40B4-BE49-F238E27FC236}">
                <a16:creationId xmlns:a16="http://schemas.microsoft.com/office/drawing/2014/main" id="{B588D682-8D64-4007-9A1B-553047428D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9201" y="3857770"/>
            <a:ext cx="3295802" cy="233445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F0F3B8A4-7E1D-4D81-9296-687BBA17CCCA}"/>
              </a:ext>
            </a:extLst>
          </p:cNvPr>
          <p:cNvSpPr>
            <a:spLocks noGrp="1"/>
          </p:cNvSpPr>
          <p:nvPr>
            <p:ph type="sldNum" sz="quarter" idx="10"/>
          </p:nvPr>
        </p:nvSpPr>
        <p:spPr>
          <a:xfrm>
            <a:off x="10105825" y="5690834"/>
            <a:ext cx="529993" cy="209115"/>
          </a:xfrm>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3612537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EA83-3B24-4D17-B4AF-04EFDBBF56D6}"/>
              </a:ext>
            </a:extLst>
          </p:cNvPr>
          <p:cNvSpPr>
            <a:spLocks noGrp="1"/>
          </p:cNvSpPr>
          <p:nvPr>
            <p:ph type="title"/>
          </p:nvPr>
        </p:nvSpPr>
        <p:spPr/>
        <p:txBody>
          <a:bodyPr/>
          <a:lstStyle/>
          <a:p>
            <a:r>
              <a:rPr lang="en-US" dirty="0"/>
              <a:t>Universal Tools: Line Reader</a:t>
            </a:r>
          </a:p>
        </p:txBody>
      </p:sp>
      <p:sp>
        <p:nvSpPr>
          <p:cNvPr id="3" name="Slide Number Placeholder 2">
            <a:extLst>
              <a:ext uri="{FF2B5EF4-FFF2-40B4-BE49-F238E27FC236}">
                <a16:creationId xmlns:a16="http://schemas.microsoft.com/office/drawing/2014/main" id="{37BE9A37-C4AD-4D79-8484-49224B398174}"/>
              </a:ext>
            </a:extLst>
          </p:cNvPr>
          <p:cNvSpPr>
            <a:spLocks noGrp="1"/>
          </p:cNvSpPr>
          <p:nvPr>
            <p:ph type="sldNum" sz="quarter" idx="10"/>
          </p:nvPr>
        </p:nvSpPr>
        <p:spPr>
          <a:xfrm>
            <a:off x="11700164" y="6507123"/>
            <a:ext cx="355407" cy="257359"/>
          </a:xfrm>
        </p:spPr>
        <p:txBody>
          <a:bodyPr/>
          <a:lstStyle/>
          <a:p>
            <a:pPr algn="r"/>
            <a:fld id="{F3477EC8-074D-41C4-94AE-E9EA7CEEA348}" type="slidenum">
              <a:rPr lang="en-US" smtClean="0"/>
              <a:pPr algn="r"/>
              <a:t>30</a:t>
            </a:fld>
            <a:endParaRPr lang="en-US" dirty="0"/>
          </a:p>
        </p:txBody>
      </p:sp>
      <p:pic>
        <p:nvPicPr>
          <p:cNvPr id="8" name="Picture 7" descr="A screenshot of a cell phone&#10;&#10;Description automatically generated">
            <a:extLst>
              <a:ext uri="{FF2B5EF4-FFF2-40B4-BE49-F238E27FC236}">
                <a16:creationId xmlns:a16="http://schemas.microsoft.com/office/drawing/2014/main" id="{4826E6E5-D921-4ED0-86F7-180588E43E88}"/>
              </a:ext>
            </a:extLst>
          </p:cNvPr>
          <p:cNvPicPr>
            <a:picLocks noChangeAspect="1"/>
          </p:cNvPicPr>
          <p:nvPr/>
        </p:nvPicPr>
        <p:blipFill rotWithShape="1">
          <a:blip r:embed="rId3">
            <a:extLst>
              <a:ext uri="{28A0092B-C50C-407E-A947-70E740481C1C}">
                <a14:useLocalDpi xmlns:a14="http://schemas.microsoft.com/office/drawing/2010/main" val="0"/>
              </a:ext>
            </a:extLst>
          </a:blip>
          <a:srcRect t="182"/>
          <a:stretch/>
        </p:blipFill>
        <p:spPr>
          <a:xfrm>
            <a:off x="2306896" y="1139356"/>
            <a:ext cx="7254869" cy="4579287"/>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84DE322-D752-4E27-A047-236AF4A65794}"/>
              </a:ext>
            </a:extLst>
          </p:cNvPr>
          <p:cNvPicPr>
            <a:picLocks noChangeAspect="1"/>
          </p:cNvPicPr>
          <p:nvPr/>
        </p:nvPicPr>
        <p:blipFill>
          <a:blip r:embed="rId4"/>
          <a:stretch>
            <a:fillRect/>
          </a:stretch>
        </p:blipFill>
        <p:spPr>
          <a:xfrm>
            <a:off x="10055792" y="2996955"/>
            <a:ext cx="1263256" cy="104282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Left 3">
            <a:extLst>
              <a:ext uri="{FF2B5EF4-FFF2-40B4-BE49-F238E27FC236}">
                <a16:creationId xmlns:a16="http://schemas.microsoft.com/office/drawing/2014/main" id="{80F9D724-1951-4203-B769-164EB276690B}"/>
              </a:ext>
            </a:extLst>
          </p:cNvPr>
          <p:cNvSpPr/>
          <p:nvPr/>
        </p:nvSpPr>
        <p:spPr>
          <a:xfrm rot="1854447">
            <a:off x="8621408" y="1637069"/>
            <a:ext cx="990600" cy="50134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5874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05000" y="1356562"/>
            <a:ext cx="4333352" cy="422200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29768" y="64008"/>
            <a:ext cx="11018520" cy="521208"/>
          </a:xfrm>
        </p:spPr>
        <p:txBody>
          <a:bodyPr>
            <a:normAutofit/>
          </a:bodyPr>
          <a:lstStyle/>
          <a:p>
            <a:r>
              <a:rPr lang="en-US" dirty="0"/>
              <a:t>Accessibility Resources: Color Contrast</a:t>
            </a:r>
          </a:p>
        </p:txBody>
      </p:sp>
      <p:grpSp>
        <p:nvGrpSpPr>
          <p:cNvPr id="3" name="Group 2">
            <a:extLst>
              <a:ext uri="{FF2B5EF4-FFF2-40B4-BE49-F238E27FC236}">
                <a16:creationId xmlns:a16="http://schemas.microsoft.com/office/drawing/2014/main" id="{F1ECD368-9A36-4257-9F8D-2B7A408B5F90}"/>
              </a:ext>
            </a:extLst>
          </p:cNvPr>
          <p:cNvGrpSpPr/>
          <p:nvPr/>
        </p:nvGrpSpPr>
        <p:grpSpPr>
          <a:xfrm>
            <a:off x="6492199" y="1557713"/>
            <a:ext cx="4956089" cy="3642781"/>
            <a:chOff x="6492199" y="1557713"/>
            <a:chExt cx="4956089" cy="3642781"/>
          </a:xfrm>
        </p:grpSpPr>
        <p:sp>
          <p:nvSpPr>
            <p:cNvPr id="5" name="TextBox 4">
              <a:extLst>
                <a:ext uri="{FF2B5EF4-FFF2-40B4-BE49-F238E27FC236}">
                  <a16:creationId xmlns:a16="http://schemas.microsoft.com/office/drawing/2014/main" id="{A286B9CD-710E-46BD-9302-1F226AABA100}"/>
                </a:ext>
              </a:extLst>
            </p:cNvPr>
            <p:cNvSpPr txBox="1"/>
            <p:nvPr/>
          </p:nvSpPr>
          <p:spPr>
            <a:xfrm>
              <a:off x="6492199" y="1557713"/>
              <a:ext cx="2409186"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53565A"/>
                  </a:solidFill>
                  <a:latin typeface="+mn-lt"/>
                </a:rPr>
                <a:t>Black on White</a:t>
              </a:r>
            </a:p>
          </p:txBody>
        </p:sp>
        <p:sp>
          <p:nvSpPr>
            <p:cNvPr id="6" name="TextBox 5">
              <a:extLst>
                <a:ext uri="{FF2B5EF4-FFF2-40B4-BE49-F238E27FC236}">
                  <a16:creationId xmlns:a16="http://schemas.microsoft.com/office/drawing/2014/main" id="{7FEBE0B1-DB7E-4ABF-8DD2-A9B32F2D6FD5}"/>
                </a:ext>
              </a:extLst>
            </p:cNvPr>
            <p:cNvSpPr txBox="1"/>
            <p:nvPr/>
          </p:nvSpPr>
          <p:spPr>
            <a:xfrm>
              <a:off x="6502014" y="2352992"/>
              <a:ext cx="2318135"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53565A"/>
                  </a:solidFill>
                  <a:latin typeface="+mn-lt"/>
                </a:rPr>
                <a:t>Black on Rose</a:t>
              </a:r>
            </a:p>
          </p:txBody>
        </p:sp>
        <p:sp>
          <p:nvSpPr>
            <p:cNvPr id="7" name="TextBox 6">
              <a:extLst>
                <a:ext uri="{FF2B5EF4-FFF2-40B4-BE49-F238E27FC236}">
                  <a16:creationId xmlns:a16="http://schemas.microsoft.com/office/drawing/2014/main" id="{D4552C2D-9F9B-4208-BF31-0A4E56B97F78}"/>
                </a:ext>
              </a:extLst>
            </p:cNvPr>
            <p:cNvSpPr txBox="1"/>
            <p:nvPr/>
          </p:nvSpPr>
          <p:spPr>
            <a:xfrm>
              <a:off x="6527273" y="3148271"/>
              <a:ext cx="2339038"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53565A"/>
                  </a:solidFill>
                  <a:latin typeface="+mn-lt"/>
                </a:rPr>
                <a:t>Yellow on Blue</a:t>
              </a:r>
            </a:p>
          </p:txBody>
        </p:sp>
        <p:sp>
          <p:nvSpPr>
            <p:cNvPr id="8" name="TextBox 7">
              <a:extLst>
                <a:ext uri="{FF2B5EF4-FFF2-40B4-BE49-F238E27FC236}">
                  <a16:creationId xmlns:a16="http://schemas.microsoft.com/office/drawing/2014/main" id="{36194E5A-6BCC-443B-A984-20C8CED310A8}"/>
                </a:ext>
              </a:extLst>
            </p:cNvPr>
            <p:cNvSpPr txBox="1"/>
            <p:nvPr/>
          </p:nvSpPr>
          <p:spPr>
            <a:xfrm>
              <a:off x="6527273" y="3943550"/>
              <a:ext cx="3973524"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53565A"/>
                  </a:solidFill>
                  <a:latin typeface="+mn-lt"/>
                </a:rPr>
                <a:t>Medium Gray on Light Gray</a:t>
              </a:r>
            </a:p>
          </p:txBody>
        </p:sp>
        <p:sp>
          <p:nvSpPr>
            <p:cNvPr id="9" name="TextBox 8">
              <a:extLst>
                <a:ext uri="{FF2B5EF4-FFF2-40B4-BE49-F238E27FC236}">
                  <a16:creationId xmlns:a16="http://schemas.microsoft.com/office/drawing/2014/main" id="{35BA8E40-E844-4862-BDA3-EA7C8BD8CADB}"/>
                </a:ext>
              </a:extLst>
            </p:cNvPr>
            <p:cNvSpPr txBox="1"/>
            <p:nvPr/>
          </p:nvSpPr>
          <p:spPr>
            <a:xfrm>
              <a:off x="6566567" y="4738829"/>
              <a:ext cx="4881721"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53565A"/>
                  </a:solidFill>
                  <a:latin typeface="+mn-lt"/>
                </a:rPr>
                <a:t>Reverse Contrast (White on Black)</a:t>
              </a:r>
            </a:p>
          </p:txBody>
        </p:sp>
      </p:grpSp>
      <p:sp>
        <p:nvSpPr>
          <p:cNvPr id="10" name="Slide Number Placeholder 3">
            <a:extLst>
              <a:ext uri="{FF2B5EF4-FFF2-40B4-BE49-F238E27FC236}">
                <a16:creationId xmlns:a16="http://schemas.microsoft.com/office/drawing/2014/main" id="{51397FEA-7748-4171-8485-632225ECEC9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64008"/>
            <a:ext cx="11018520" cy="521208"/>
          </a:xfrm>
        </p:spPr>
        <p:txBody>
          <a:bodyPr>
            <a:normAutofit/>
          </a:bodyPr>
          <a:lstStyle/>
          <a:p>
            <a:r>
              <a:rPr lang="en-US" dirty="0"/>
              <a:t>TA Selectable Accommodations</a:t>
            </a:r>
          </a:p>
        </p:txBody>
      </p:sp>
      <p:sp>
        <p:nvSpPr>
          <p:cNvPr id="10" name="Slide Number Placeholder 3">
            <a:extLst>
              <a:ext uri="{FF2B5EF4-FFF2-40B4-BE49-F238E27FC236}">
                <a16:creationId xmlns:a16="http://schemas.microsoft.com/office/drawing/2014/main" id="{51397FEA-7748-4171-8485-632225ECEC9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32</a:t>
            </a:fld>
            <a:endParaRPr lang="en-US" dirty="0"/>
          </a:p>
        </p:txBody>
      </p:sp>
      <p:sp>
        <p:nvSpPr>
          <p:cNvPr id="11" name="TextBox 10">
            <a:extLst>
              <a:ext uri="{FF2B5EF4-FFF2-40B4-BE49-F238E27FC236}">
                <a16:creationId xmlns:a16="http://schemas.microsoft.com/office/drawing/2014/main" id="{A52F23EC-AC83-4C17-A5F9-CFCF4A315859}"/>
              </a:ext>
            </a:extLst>
          </p:cNvPr>
          <p:cNvSpPr txBox="1"/>
          <p:nvPr/>
        </p:nvSpPr>
        <p:spPr>
          <a:xfrm>
            <a:off x="279131" y="904775"/>
            <a:ext cx="1090882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Accommodations, such as Text-to-Speech, and Masking, can be set by Test Administrator on behalf of the student during the login process and before the student begins the test.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Other accommodations like extended time are administered outside of the online platform. The Test Delivery System does not keep time during the test. </a:t>
            </a:r>
          </a:p>
        </p:txBody>
      </p:sp>
    </p:spTree>
    <p:extLst>
      <p:ext uri="{BB962C8B-B14F-4D97-AF65-F5344CB8AC3E}">
        <p14:creationId xmlns:p14="http://schemas.microsoft.com/office/powerpoint/2010/main" val="1997744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 Masking</a:t>
            </a:r>
          </a:p>
        </p:txBody>
      </p:sp>
      <p:grpSp>
        <p:nvGrpSpPr>
          <p:cNvPr id="13" name="Group 12">
            <a:extLst>
              <a:ext uri="{FF2B5EF4-FFF2-40B4-BE49-F238E27FC236}">
                <a16:creationId xmlns:a16="http://schemas.microsoft.com/office/drawing/2014/main" id="{CEA5E3CC-455E-4A60-B085-35DE5E96EF9E}"/>
              </a:ext>
            </a:extLst>
          </p:cNvPr>
          <p:cNvGrpSpPr/>
          <p:nvPr/>
        </p:nvGrpSpPr>
        <p:grpSpPr>
          <a:xfrm>
            <a:off x="1940560" y="1321913"/>
            <a:ext cx="7171244" cy="4281305"/>
            <a:chOff x="1661160" y="1321913"/>
            <a:chExt cx="7171244" cy="4281305"/>
          </a:xfrm>
        </p:grpSpPr>
        <p:grpSp>
          <p:nvGrpSpPr>
            <p:cNvPr id="12" name="Group 11">
              <a:extLst>
                <a:ext uri="{FF2B5EF4-FFF2-40B4-BE49-F238E27FC236}">
                  <a16:creationId xmlns:a16="http://schemas.microsoft.com/office/drawing/2014/main" id="{09C0B1FD-1D4D-4F0C-B1B7-F5206BB3F969}"/>
                </a:ext>
              </a:extLst>
            </p:cNvPr>
            <p:cNvGrpSpPr/>
            <p:nvPr/>
          </p:nvGrpSpPr>
          <p:grpSpPr>
            <a:xfrm>
              <a:off x="1661160" y="1321913"/>
              <a:ext cx="7122476" cy="4281305"/>
              <a:chOff x="1661160" y="1321913"/>
              <a:chExt cx="7122476" cy="4281305"/>
            </a:xfrm>
          </p:grpSpPr>
          <p:pic>
            <p:nvPicPr>
              <p:cNvPr id="4" name="Picture 3">
                <a:extLst>
                  <a:ext uri="{FF2B5EF4-FFF2-40B4-BE49-F238E27FC236}">
                    <a16:creationId xmlns:a16="http://schemas.microsoft.com/office/drawing/2014/main" id="{46731993-E08B-47EC-8CED-AD2B2C2F4095}"/>
                  </a:ext>
                </a:extLst>
              </p:cNvPr>
              <p:cNvPicPr>
                <a:picLocks noChangeAspect="1"/>
              </p:cNvPicPr>
              <p:nvPr/>
            </p:nvPicPr>
            <p:blipFill>
              <a:blip r:embed="rId3"/>
              <a:stretch>
                <a:fillRect/>
              </a:stretch>
            </p:blipFill>
            <p:spPr>
              <a:xfrm>
                <a:off x="1661160" y="1321913"/>
                <a:ext cx="7122476" cy="428130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Arrow: Left 5">
                <a:extLst>
                  <a:ext uri="{FF2B5EF4-FFF2-40B4-BE49-F238E27FC236}">
                    <a16:creationId xmlns:a16="http://schemas.microsoft.com/office/drawing/2014/main" id="{5852C850-D9EA-4BF3-B7FC-E01663DAD98E}"/>
                  </a:ext>
                </a:extLst>
              </p:cNvPr>
              <p:cNvSpPr/>
              <p:nvPr/>
            </p:nvSpPr>
            <p:spPr>
              <a:xfrm rot="1781508">
                <a:off x="6286150" y="1735616"/>
                <a:ext cx="7620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F332D02F-70E5-4DE5-99DD-32B19E1F0321}"/>
                </a:ext>
              </a:extLst>
            </p:cNvPr>
            <p:cNvSpPr/>
            <p:nvPr/>
          </p:nvSpPr>
          <p:spPr>
            <a:xfrm>
              <a:off x="4501896" y="3947160"/>
              <a:ext cx="4330508" cy="1027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3">
            <a:extLst>
              <a:ext uri="{FF2B5EF4-FFF2-40B4-BE49-F238E27FC236}">
                <a16:creationId xmlns:a16="http://schemas.microsoft.com/office/drawing/2014/main" id="{F082AF1B-804D-44AA-81B8-195224E7BF8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33</a:t>
            </a:fld>
            <a:endParaRPr lang="en-US" dirty="0"/>
          </a:p>
        </p:txBody>
      </p:sp>
      <p:pic>
        <p:nvPicPr>
          <p:cNvPr id="11" name="Picture 10">
            <a:extLst>
              <a:ext uri="{FF2B5EF4-FFF2-40B4-BE49-F238E27FC236}">
                <a16:creationId xmlns:a16="http://schemas.microsoft.com/office/drawing/2014/main" id="{FE01781E-057B-4281-B375-3C62D7B55E65}"/>
              </a:ext>
            </a:extLst>
          </p:cNvPr>
          <p:cNvPicPr>
            <a:picLocks noChangeAspect="1"/>
          </p:cNvPicPr>
          <p:nvPr/>
        </p:nvPicPr>
        <p:blipFill>
          <a:blip r:embed="rId4"/>
          <a:stretch>
            <a:fillRect/>
          </a:stretch>
        </p:blipFill>
        <p:spPr>
          <a:xfrm>
            <a:off x="9811406" y="2842209"/>
            <a:ext cx="1219306" cy="1173582"/>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5199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Accommodations: Text-to-Speech</a:t>
            </a:r>
          </a:p>
        </p:txBody>
      </p:sp>
      <p:sp>
        <p:nvSpPr>
          <p:cNvPr id="10" name="Slide Number Placeholder 3">
            <a:extLst>
              <a:ext uri="{FF2B5EF4-FFF2-40B4-BE49-F238E27FC236}">
                <a16:creationId xmlns:a16="http://schemas.microsoft.com/office/drawing/2014/main" id="{7DA1352E-3514-4AF6-A5F2-E3AEEE0E8BE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34</a:t>
            </a:fld>
            <a:endParaRPr lang="en-US" dirty="0"/>
          </a:p>
        </p:txBody>
      </p:sp>
      <p:grpSp>
        <p:nvGrpSpPr>
          <p:cNvPr id="15" name="Group 14">
            <a:extLst>
              <a:ext uri="{FF2B5EF4-FFF2-40B4-BE49-F238E27FC236}">
                <a16:creationId xmlns:a16="http://schemas.microsoft.com/office/drawing/2014/main" id="{FE5CFD86-396D-4784-92A9-90EDBD12627D}"/>
              </a:ext>
            </a:extLst>
          </p:cNvPr>
          <p:cNvGrpSpPr/>
          <p:nvPr/>
        </p:nvGrpSpPr>
        <p:grpSpPr>
          <a:xfrm>
            <a:off x="2820890" y="1352938"/>
            <a:ext cx="6397819" cy="4282751"/>
            <a:chOff x="2820890" y="1352938"/>
            <a:chExt cx="6397819" cy="4282751"/>
          </a:xfrm>
        </p:grpSpPr>
        <p:pic>
          <p:nvPicPr>
            <p:cNvPr id="14" name="Picture 13" descr="A screenshot of a cell phone&#10;&#10;Description automatically generated">
              <a:extLst>
                <a:ext uri="{FF2B5EF4-FFF2-40B4-BE49-F238E27FC236}">
                  <a16:creationId xmlns:a16="http://schemas.microsoft.com/office/drawing/2014/main" id="{A5598251-B2F5-43E2-AEB5-FB50E0D5D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20890" y="1352938"/>
              <a:ext cx="6397819" cy="4282751"/>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9" name="Group 8">
              <a:extLst>
                <a:ext uri="{FF2B5EF4-FFF2-40B4-BE49-F238E27FC236}">
                  <a16:creationId xmlns:a16="http://schemas.microsoft.com/office/drawing/2014/main" id="{20E83C58-893A-487C-B79F-837DF6E2CFFE}"/>
                </a:ext>
              </a:extLst>
            </p:cNvPr>
            <p:cNvGrpSpPr/>
            <p:nvPr/>
          </p:nvGrpSpPr>
          <p:grpSpPr>
            <a:xfrm>
              <a:off x="4613210" y="1592425"/>
              <a:ext cx="2109623" cy="546963"/>
              <a:chOff x="1905000" y="1542662"/>
              <a:chExt cx="2109623" cy="546963"/>
            </a:xfrm>
          </p:grpSpPr>
          <p:sp>
            <p:nvSpPr>
              <p:cNvPr id="5" name="Rectangle 4">
                <a:extLst>
                  <a:ext uri="{FF2B5EF4-FFF2-40B4-BE49-F238E27FC236}">
                    <a16:creationId xmlns:a16="http://schemas.microsoft.com/office/drawing/2014/main" id="{9C20E34E-C1C0-48B0-9018-04CC994EDCB5}"/>
                  </a:ext>
                </a:extLst>
              </p:cNvPr>
              <p:cNvSpPr/>
              <p:nvPr/>
            </p:nvSpPr>
            <p:spPr>
              <a:xfrm>
                <a:off x="1905000" y="1551993"/>
                <a:ext cx="1257300" cy="5376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flipH="1">
                <a:off x="3173248" y="1542662"/>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EA41F9-22A0-4F11-B78F-81B9F73634E1}"/>
              </a:ext>
            </a:extLst>
          </p:cNvPr>
          <p:cNvPicPr>
            <a:picLocks noChangeAspect="1"/>
          </p:cNvPicPr>
          <p:nvPr/>
        </p:nvPicPr>
        <p:blipFill>
          <a:blip r:embed="rId3"/>
          <a:stretch>
            <a:fillRect/>
          </a:stretch>
        </p:blipFill>
        <p:spPr>
          <a:xfrm>
            <a:off x="1096695" y="1333536"/>
            <a:ext cx="10375376" cy="75516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Test Pause</a:t>
            </a:r>
          </a:p>
        </p:txBody>
      </p:sp>
      <p:sp>
        <p:nvSpPr>
          <p:cNvPr id="6" name="Arrow: Left 5">
            <a:extLst>
              <a:ext uri="{FF2B5EF4-FFF2-40B4-BE49-F238E27FC236}">
                <a16:creationId xmlns:a16="http://schemas.microsoft.com/office/drawing/2014/main" id="{647BADBB-66D7-40EF-B4CB-283CB30A1EFB}"/>
              </a:ext>
            </a:extLst>
          </p:cNvPr>
          <p:cNvSpPr/>
          <p:nvPr/>
        </p:nvSpPr>
        <p:spPr>
          <a:xfrm rot="5400000">
            <a:off x="10830416" y="1696816"/>
            <a:ext cx="778628" cy="5729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04945FBB-1DF7-4115-AA46-0B76E718BE37}"/>
              </a:ext>
            </a:extLst>
          </p:cNvPr>
          <p:cNvGrpSpPr/>
          <p:nvPr/>
        </p:nvGrpSpPr>
        <p:grpSpPr>
          <a:xfrm>
            <a:off x="1524000" y="2743200"/>
            <a:ext cx="7239000" cy="2590800"/>
            <a:chOff x="2221665" y="3048000"/>
            <a:chExt cx="7239000" cy="2590800"/>
          </a:xfrm>
        </p:grpSpPr>
        <p:pic>
          <p:nvPicPr>
            <p:cNvPr id="5" name="Picture 4">
              <a:extLst>
                <a:ext uri="{FF2B5EF4-FFF2-40B4-BE49-F238E27FC236}">
                  <a16:creationId xmlns:a16="http://schemas.microsoft.com/office/drawing/2014/main" id="{F0C35EAD-3977-4EA9-8094-1374A57820A1}"/>
                </a:ext>
              </a:extLst>
            </p:cNvPr>
            <p:cNvPicPr>
              <a:picLocks noChangeAspect="1"/>
            </p:cNvPicPr>
            <p:nvPr/>
          </p:nvPicPr>
          <p:blipFill rotWithShape="1">
            <a:blip r:embed="rId4"/>
            <a:srcRect t="10929" r="3308" b="14754"/>
            <a:stretch/>
          </p:blipFill>
          <p:spPr>
            <a:xfrm>
              <a:off x="2221665" y="3048000"/>
              <a:ext cx="7239000" cy="25908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9D15D140-0C27-42BE-8291-9A9D62CFF480}"/>
                </a:ext>
              </a:extLst>
            </p:cNvPr>
            <p:cNvSpPr/>
            <p:nvPr/>
          </p:nvSpPr>
          <p:spPr>
            <a:xfrm>
              <a:off x="2667000" y="4767943"/>
              <a:ext cx="1143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FBD8675E-106C-4CD7-88A0-9A000DE72E79}"/>
              </a:ext>
            </a:extLst>
          </p:cNvPr>
          <p:cNvPicPr>
            <a:picLocks noChangeAspect="1"/>
          </p:cNvPicPr>
          <p:nvPr/>
        </p:nvPicPr>
        <p:blipFill>
          <a:blip r:embed="rId5"/>
          <a:stretch>
            <a:fillRect/>
          </a:stretch>
        </p:blipFill>
        <p:spPr>
          <a:xfrm>
            <a:off x="9561534" y="3323189"/>
            <a:ext cx="1686160" cy="116221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Slide Number Placeholder 3">
            <a:extLst>
              <a:ext uri="{FF2B5EF4-FFF2-40B4-BE49-F238E27FC236}">
                <a16:creationId xmlns:a16="http://schemas.microsoft.com/office/drawing/2014/main" id="{B0F4D381-8243-4F3A-8A19-80EE2AEACEF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Test</a:t>
            </a:r>
          </a:p>
        </p:txBody>
      </p:sp>
      <p:grpSp>
        <p:nvGrpSpPr>
          <p:cNvPr id="11" name="Group 10">
            <a:extLst>
              <a:ext uri="{FF2B5EF4-FFF2-40B4-BE49-F238E27FC236}">
                <a16:creationId xmlns:a16="http://schemas.microsoft.com/office/drawing/2014/main" id="{159CA749-80C2-4816-8523-BE703C3EB914}"/>
              </a:ext>
            </a:extLst>
          </p:cNvPr>
          <p:cNvGrpSpPr/>
          <p:nvPr/>
        </p:nvGrpSpPr>
        <p:grpSpPr>
          <a:xfrm>
            <a:off x="685800" y="1312437"/>
            <a:ext cx="9951955" cy="3047998"/>
            <a:chOff x="718457" y="1219201"/>
            <a:chExt cx="9951955" cy="3047998"/>
          </a:xfrm>
        </p:grpSpPr>
        <p:pic>
          <p:nvPicPr>
            <p:cNvPr id="9" name="Picture 8">
              <a:extLst>
                <a:ext uri="{FF2B5EF4-FFF2-40B4-BE49-F238E27FC236}">
                  <a16:creationId xmlns:a16="http://schemas.microsoft.com/office/drawing/2014/main" id="{639A54A8-7239-46DB-9901-C8B035BCADF4}"/>
                </a:ext>
              </a:extLst>
            </p:cNvPr>
            <p:cNvPicPr>
              <a:picLocks noChangeAspect="1"/>
            </p:cNvPicPr>
            <p:nvPr/>
          </p:nvPicPr>
          <p:blipFill rotWithShape="1">
            <a:blip r:embed="rId3"/>
            <a:srcRect l="460"/>
            <a:stretch/>
          </p:blipFill>
          <p:spPr>
            <a:xfrm>
              <a:off x="718457" y="1219201"/>
              <a:ext cx="9951955" cy="304799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Arrow: Left 5">
              <a:extLst>
                <a:ext uri="{FF2B5EF4-FFF2-40B4-BE49-F238E27FC236}">
                  <a16:creationId xmlns:a16="http://schemas.microsoft.com/office/drawing/2014/main" id="{8B875363-2C8B-4E33-B08C-03257B129014}"/>
                </a:ext>
              </a:extLst>
            </p:cNvPr>
            <p:cNvSpPr/>
            <p:nvPr/>
          </p:nvSpPr>
          <p:spPr>
            <a:xfrm rot="5400000">
              <a:off x="2341048" y="2383352"/>
              <a:ext cx="838200" cy="4910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C5248B83-797A-4691-91EC-DA5D66F8C2A9}"/>
              </a:ext>
            </a:extLst>
          </p:cNvPr>
          <p:cNvPicPr>
            <a:picLocks noChangeAspect="1"/>
          </p:cNvPicPr>
          <p:nvPr/>
        </p:nvPicPr>
        <p:blipFill>
          <a:blip r:embed="rId4"/>
          <a:stretch>
            <a:fillRect/>
          </a:stretch>
        </p:blipFill>
        <p:spPr>
          <a:xfrm>
            <a:off x="3679371" y="3124200"/>
            <a:ext cx="8046502" cy="213735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E4865619-CD38-437B-B993-9B19FA7D7AF6}"/>
              </a:ext>
            </a:extLst>
          </p:cNvPr>
          <p:cNvSpPr/>
          <p:nvPr/>
        </p:nvSpPr>
        <p:spPr>
          <a:xfrm>
            <a:off x="3679371" y="1312437"/>
            <a:ext cx="3864429" cy="731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B3DAFFDC-5EAA-48F5-9028-E1C5D48C03C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Submission</a:t>
            </a:r>
          </a:p>
        </p:txBody>
      </p:sp>
      <p:grpSp>
        <p:nvGrpSpPr>
          <p:cNvPr id="4" name="Group 3">
            <a:extLst>
              <a:ext uri="{FF2B5EF4-FFF2-40B4-BE49-F238E27FC236}">
                <a16:creationId xmlns:a16="http://schemas.microsoft.com/office/drawing/2014/main" id="{E6060C9D-1391-4BB5-8071-1A4B1820BAC9}"/>
              </a:ext>
            </a:extLst>
          </p:cNvPr>
          <p:cNvGrpSpPr/>
          <p:nvPr/>
        </p:nvGrpSpPr>
        <p:grpSpPr>
          <a:xfrm>
            <a:off x="2743200" y="1219200"/>
            <a:ext cx="5263760" cy="4648200"/>
            <a:chOff x="2517091" y="1219200"/>
            <a:chExt cx="5263760" cy="4648200"/>
          </a:xfrm>
        </p:grpSpPr>
        <p:pic>
          <p:nvPicPr>
            <p:cNvPr id="5" name="Picture 4">
              <a:extLst>
                <a:ext uri="{FF2B5EF4-FFF2-40B4-BE49-F238E27FC236}">
                  <a16:creationId xmlns:a16="http://schemas.microsoft.com/office/drawing/2014/main" id="{E88B30F3-0B8A-43AC-BD8D-C97209217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091" y="1219200"/>
              <a:ext cx="5263760" cy="459761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Arrow: Left 10">
              <a:extLst>
                <a:ext uri="{FF2B5EF4-FFF2-40B4-BE49-F238E27FC236}">
                  <a16:creationId xmlns:a16="http://schemas.microsoft.com/office/drawing/2014/main" id="{B0745C3E-865F-4FD5-B9E0-5586E431980E}"/>
                </a:ext>
              </a:extLst>
            </p:cNvPr>
            <p:cNvSpPr/>
            <p:nvPr/>
          </p:nvSpPr>
          <p:spPr>
            <a:xfrm>
              <a:off x="5528099" y="5334000"/>
              <a:ext cx="1007444" cy="533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2196110F-6E9D-40C3-91F6-822BAE8AB7D2}"/>
              </a:ext>
            </a:extLst>
          </p:cNvPr>
          <p:cNvPicPr>
            <a:picLocks noChangeAspect="1"/>
          </p:cNvPicPr>
          <p:nvPr/>
        </p:nvPicPr>
        <p:blipFill>
          <a:blip r:embed="rId4"/>
          <a:stretch>
            <a:fillRect/>
          </a:stretch>
        </p:blipFill>
        <p:spPr>
          <a:xfrm>
            <a:off x="5990346" y="2729940"/>
            <a:ext cx="5486399" cy="147431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C4F16DE3-9A36-41C5-9775-99579AB25C97}"/>
              </a:ext>
            </a:extLst>
          </p:cNvPr>
          <p:cNvSpPr/>
          <p:nvPr/>
        </p:nvSpPr>
        <p:spPr>
          <a:xfrm>
            <a:off x="5990346" y="2729940"/>
            <a:ext cx="5486399" cy="1474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3">
            <a:extLst>
              <a:ext uri="{FF2B5EF4-FFF2-40B4-BE49-F238E27FC236}">
                <a16:creationId xmlns:a16="http://schemas.microsoft.com/office/drawing/2014/main" id="{84E721A1-3938-49F0-8A08-95AB5BB70F7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BFB5-AC54-4FF9-9DFE-B4485DFF57E6}"/>
              </a:ext>
            </a:extLst>
          </p:cNvPr>
          <p:cNvSpPr>
            <a:spLocks noGrp="1"/>
          </p:cNvSpPr>
          <p:nvPr>
            <p:ph type="title"/>
          </p:nvPr>
        </p:nvSpPr>
        <p:spPr/>
        <p:txBody>
          <a:bodyPr/>
          <a:lstStyle/>
          <a:p>
            <a:r>
              <a:rPr lang="en-US" dirty="0"/>
              <a:t>Remote Proctoring</a:t>
            </a:r>
          </a:p>
        </p:txBody>
      </p:sp>
      <p:sp>
        <p:nvSpPr>
          <p:cNvPr id="5" name="Text Placeholder 4">
            <a:extLst>
              <a:ext uri="{FF2B5EF4-FFF2-40B4-BE49-F238E27FC236}">
                <a16:creationId xmlns:a16="http://schemas.microsoft.com/office/drawing/2014/main" id="{AA7D60F0-45A1-46D6-8692-E991DF26B33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40880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DEFF79-C9F3-094F-BB0A-631BAE0C53D1}"/>
              </a:ext>
            </a:extLst>
          </p:cNvPr>
          <p:cNvSpPr>
            <a:spLocks noGrp="1"/>
          </p:cNvSpPr>
          <p:nvPr>
            <p:ph idx="1"/>
          </p:nvPr>
        </p:nvSpPr>
        <p:spPr/>
        <p:txBody>
          <a:bodyPr>
            <a:noAutofit/>
          </a:bodyPr>
          <a:lstStyle/>
          <a:p>
            <a:pPr marL="342900" indent="-342900">
              <a:buFont typeface="Arial" panose="020B0604020202020204" pitchFamily="34" charset="0"/>
              <a:buChar char="•"/>
            </a:pPr>
            <a:r>
              <a:rPr lang="en-US" sz="2200" dirty="0"/>
              <a:t>The Test Administrator Interface and user experience resemble in-person administrations</a:t>
            </a:r>
          </a:p>
          <a:p>
            <a:pPr marL="342900" indent="-342900">
              <a:buFont typeface="Arial" panose="020B0604020202020204" pitchFamily="34" charset="0"/>
              <a:buChar char="•"/>
            </a:pPr>
            <a:r>
              <a:rPr lang="en-US" sz="2200" dirty="0"/>
              <a:t>The Student Interface and user experience resemble in-person administrations</a:t>
            </a:r>
          </a:p>
          <a:p>
            <a:pPr marL="342900" indent="-342900">
              <a:buFont typeface="Arial" panose="020B0604020202020204" pitchFamily="34" charset="0"/>
              <a:buChar char="•"/>
            </a:pPr>
            <a:r>
              <a:rPr lang="en-US" sz="2200" dirty="0">
                <a:solidFill>
                  <a:srgbClr val="53565A"/>
                </a:solidFill>
              </a:rPr>
              <a:t>Remote students use the same Secure Browser to access the same testing website they would access when taking a test at a testing center.</a:t>
            </a:r>
          </a:p>
          <a:p>
            <a:pPr marL="342900" indent="-342900">
              <a:buFont typeface="Arial" panose="020B0604020202020204" pitchFamily="34" charset="0"/>
              <a:buChar char="•"/>
            </a:pPr>
            <a:r>
              <a:rPr lang="en-US" sz="2200" dirty="0"/>
              <a:t>Differences:</a:t>
            </a:r>
          </a:p>
          <a:p>
            <a:pPr marL="855663" lvl="3" indent="-398463">
              <a:buFont typeface="Courier New" panose="02070309020205020404" pitchFamily="49" charset="0"/>
              <a:buChar char="o"/>
            </a:pPr>
            <a:r>
              <a:rPr lang="en-US" sz="2200" dirty="0"/>
              <a:t>Test Proctors are required to take the remote proctoring training course (~30 minutes)</a:t>
            </a:r>
          </a:p>
          <a:p>
            <a:pPr marL="855663" lvl="3" indent="-398463">
              <a:buFont typeface="Courier New" panose="02070309020205020404" pitchFamily="49" charset="0"/>
              <a:buChar char="o"/>
            </a:pPr>
            <a:r>
              <a:rPr lang="en-US" sz="2200" dirty="0"/>
              <a:t>Institutions must obtain permission to have the student appear via webcam (if webcam will be used). This information can be manually added or uploaded in TIDE.</a:t>
            </a:r>
          </a:p>
          <a:p>
            <a:pPr marL="855663" lvl="3" indent="-398463">
              <a:buFont typeface="Courier New" panose="02070309020205020404" pitchFamily="49" charset="0"/>
              <a:buChar char="o"/>
            </a:pPr>
            <a:r>
              <a:rPr lang="en-US" sz="2200" dirty="0"/>
              <a:t>A TP can chat with a student or broadcast a text announcement to an entire class.</a:t>
            </a:r>
          </a:p>
        </p:txBody>
      </p:sp>
      <p:sp>
        <p:nvSpPr>
          <p:cNvPr id="3" name="Slide Number Placeholder 2">
            <a:extLst>
              <a:ext uri="{FF2B5EF4-FFF2-40B4-BE49-F238E27FC236}">
                <a16:creationId xmlns:a16="http://schemas.microsoft.com/office/drawing/2014/main" id="{9E3DB183-321C-7845-8DF7-678AEBE39E91}"/>
              </a:ext>
            </a:extLst>
          </p:cNvPr>
          <p:cNvSpPr>
            <a:spLocks noGrp="1"/>
          </p:cNvSpPr>
          <p:nvPr>
            <p:ph type="sldNum" sz="quarter" idx="17"/>
          </p:nvPr>
        </p:nvSpPr>
        <p:spPr/>
        <p:txBody>
          <a:bodyPr/>
          <a:lstStyle/>
          <a:p>
            <a:fld id="{58AE716E-68DD-2249-A7FA-8AEF0B14DF81}" type="slidenum">
              <a:rPr lang="en-US" smtClean="0"/>
              <a:pPr/>
              <a:t>39</a:t>
            </a:fld>
            <a:endParaRPr lang="en-US" dirty="0"/>
          </a:p>
        </p:txBody>
      </p:sp>
      <p:sp>
        <p:nvSpPr>
          <p:cNvPr id="5" name="Title 4">
            <a:extLst>
              <a:ext uri="{FF2B5EF4-FFF2-40B4-BE49-F238E27FC236}">
                <a16:creationId xmlns:a16="http://schemas.microsoft.com/office/drawing/2014/main" id="{75AC803F-1014-A84D-89F0-470FBEF8292A}"/>
              </a:ext>
            </a:extLst>
          </p:cNvPr>
          <p:cNvSpPr>
            <a:spLocks noGrp="1"/>
          </p:cNvSpPr>
          <p:nvPr>
            <p:ph type="title"/>
          </p:nvPr>
        </p:nvSpPr>
        <p:spPr/>
        <p:txBody>
          <a:bodyPr>
            <a:normAutofit/>
          </a:bodyPr>
          <a:lstStyle/>
          <a:p>
            <a:r>
              <a:rPr lang="en-US" dirty="0"/>
              <a:t>Introduction</a:t>
            </a:r>
          </a:p>
        </p:txBody>
      </p:sp>
    </p:spTree>
    <p:extLst>
      <p:ext uri="{BB962C8B-B14F-4D97-AF65-F5344CB8AC3E}">
        <p14:creationId xmlns:p14="http://schemas.microsoft.com/office/powerpoint/2010/main" val="22523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46326" y="905256"/>
            <a:ext cx="8263890" cy="390906"/>
          </a:xfrm>
          <a:noFill/>
          <a:ln w="9525">
            <a:noFill/>
            <a:miter lim="800000"/>
            <a:headEnd/>
            <a:tailEnd/>
          </a:ln>
        </p:spPr>
        <p:txBody>
          <a:bodyPr vert="horz" wrap="square" lIns="0" tIns="0" rIns="0" bIns="0" numCol="1" rtlCol="0" anchor="b" anchorCtr="0" compatLnSpc="1">
            <a:prstTxWarp prst="textNoShape">
              <a:avLst/>
            </a:prstTxWarp>
            <a:normAutofit fontScale="90000"/>
          </a:bodyPr>
          <a:lstStyle/>
          <a:p>
            <a:r>
              <a:rPr lang="en-US" dirty="0"/>
              <a:t>Where Can I Download the Secure Browser? </a:t>
            </a:r>
            <a:endParaRPr altLang="en-US" dirty="0"/>
          </a:p>
        </p:txBody>
      </p:sp>
      <p:sp>
        <p:nvSpPr>
          <p:cNvPr id="5" name="Content Placeholder 4">
            <a:extLst>
              <a:ext uri="{FF2B5EF4-FFF2-40B4-BE49-F238E27FC236}">
                <a16:creationId xmlns:a16="http://schemas.microsoft.com/office/drawing/2014/main" id="{0C3CC6E7-DB0F-408B-9BE0-94868C6AB6AA}"/>
              </a:ext>
            </a:extLst>
          </p:cNvPr>
          <p:cNvSpPr txBox="1">
            <a:spLocks/>
          </p:cNvSpPr>
          <p:nvPr/>
        </p:nvSpPr>
        <p:spPr>
          <a:xfrm>
            <a:off x="312235" y="905256"/>
            <a:ext cx="11307336" cy="3862032"/>
          </a:xfrm>
          <a:prstGeom prst="rect">
            <a:avLst/>
          </a:prstGeom>
        </p:spPr>
        <p:txBody>
          <a:bodyPr>
            <a:norm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457200" indent="-396875">
              <a:buFont typeface="Arial" panose="020B0604020202020204" pitchFamily="34" charset="0"/>
              <a:buChar char="•"/>
            </a:pPr>
            <a:r>
              <a:rPr lang="en-US" sz="2800" dirty="0">
                <a:solidFill>
                  <a:srgbClr val="53565A"/>
                </a:solidFill>
                <a:latin typeface="Arial" panose="020B0604020202020204" pitchFamily="34" charset="0"/>
              </a:rPr>
              <a:t>Find basic installation instructions and download the Secure Browser from the FSA portal at </a:t>
            </a:r>
            <a:r>
              <a:rPr lang="en-US" sz="2800" dirty="0">
                <a:solidFill>
                  <a:srgbClr val="53565A"/>
                </a:solidFill>
                <a:latin typeface="Arial" panose="020B0604020202020204" pitchFamily="34" charset="0"/>
                <a:hlinkClick r:id="rId3"/>
              </a:rPr>
              <a:t>https://fsassessments.org/secure-browsers.html</a:t>
            </a:r>
            <a:endParaRPr lang="en-US" sz="2800" dirty="0">
              <a:solidFill>
                <a:srgbClr val="53565A"/>
              </a:solidFill>
              <a:latin typeface="Arial" panose="020B0604020202020204" pitchFamily="34" charset="0"/>
            </a:endParaRPr>
          </a:p>
          <a:p>
            <a:pPr marL="257175" indent="-257175">
              <a:buFont typeface="Arial" panose="020B0604020202020204" pitchFamily="34" charset="0"/>
              <a:buChar char="•"/>
            </a:pPr>
            <a:endParaRPr lang="en-US" sz="2800" dirty="0"/>
          </a:p>
        </p:txBody>
      </p:sp>
      <p:sp>
        <p:nvSpPr>
          <p:cNvPr id="8" name="Content Placeholder 4">
            <a:extLst>
              <a:ext uri="{FF2B5EF4-FFF2-40B4-BE49-F238E27FC236}">
                <a16:creationId xmlns:a16="http://schemas.microsoft.com/office/drawing/2014/main" id="{6444860E-BBBB-4435-B27F-C206E44E5ADC}"/>
              </a:ext>
            </a:extLst>
          </p:cNvPr>
          <p:cNvSpPr txBox="1">
            <a:spLocks/>
          </p:cNvSpPr>
          <p:nvPr/>
        </p:nvSpPr>
        <p:spPr>
          <a:xfrm>
            <a:off x="2116307" y="4914900"/>
            <a:ext cx="8224837" cy="685800"/>
          </a:xfrm>
          <a:prstGeom prst="rect">
            <a:avLst/>
          </a:prstGeom>
        </p:spPr>
        <p:txBody>
          <a:bodyPr>
            <a:norm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a:buNone/>
            </a:pPr>
            <a:endParaRPr lang="en-US" sz="1800" dirty="0"/>
          </a:p>
        </p:txBody>
      </p:sp>
      <p:sp>
        <p:nvSpPr>
          <p:cNvPr id="9" name="Slide Number Placeholder 3">
            <a:extLst>
              <a:ext uri="{FF2B5EF4-FFF2-40B4-BE49-F238E27FC236}">
                <a16:creationId xmlns:a16="http://schemas.microsoft.com/office/drawing/2014/main" id="{948F5A93-04F1-4F7C-A2D7-5B6A6B86FCD9}"/>
              </a:ext>
            </a:extLst>
          </p:cNvPr>
          <p:cNvSpPr>
            <a:spLocks noGrp="1"/>
          </p:cNvSpPr>
          <p:nvPr>
            <p:ph type="sldNum" sz="quarter" idx="10"/>
          </p:nvPr>
        </p:nvSpPr>
        <p:spPr>
          <a:xfrm>
            <a:off x="10105825" y="5690834"/>
            <a:ext cx="529993" cy="209115"/>
          </a:xfrm>
        </p:spPr>
        <p:txBody>
          <a:bodyPr/>
          <a:lstStyle/>
          <a:p>
            <a:pPr algn="r"/>
            <a:fld id="{F3477EC8-074D-41C4-94AE-E9EA7CEEA348}" type="slidenum">
              <a:rPr lang="en-US" smtClean="0"/>
              <a:pPr algn="r"/>
              <a:t>4</a:t>
            </a:fld>
            <a:endParaRPr lang="en-US" dirty="0"/>
          </a:p>
        </p:txBody>
      </p:sp>
      <p:sp>
        <p:nvSpPr>
          <p:cNvPr id="6" name="Title 2">
            <a:extLst>
              <a:ext uri="{FF2B5EF4-FFF2-40B4-BE49-F238E27FC236}">
                <a16:creationId xmlns:a16="http://schemas.microsoft.com/office/drawing/2014/main" id="{76119014-13FD-4B35-8EEB-2101BC0B1D90}"/>
              </a:ext>
            </a:extLst>
          </p:cNvPr>
          <p:cNvSpPr txBox="1">
            <a:spLocks/>
          </p:cNvSpPr>
          <p:nvPr/>
        </p:nvSpPr>
        <p:spPr>
          <a:xfrm>
            <a:off x="312235" y="54432"/>
            <a:ext cx="8262150" cy="518012"/>
          </a:xfrm>
          <a:prstGeom prst="rect">
            <a:avLst/>
          </a:prstGeom>
        </p:spPr>
        <p:txBody>
          <a:bodyPr vert="horz" lIns="0" tIns="0" rIns="0" bIns="0" rtlCol="0" anchor="b" anchorCtr="0">
            <a:norm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Downloading the Secure Browser</a:t>
            </a:r>
          </a:p>
        </p:txBody>
      </p:sp>
      <p:pic>
        <p:nvPicPr>
          <p:cNvPr id="14" name="Picture 13">
            <a:extLst>
              <a:ext uri="{FF2B5EF4-FFF2-40B4-BE49-F238E27FC236}">
                <a16:creationId xmlns:a16="http://schemas.microsoft.com/office/drawing/2014/main" id="{D88574B8-037F-49BD-9DFA-A2F460D80B4A}"/>
              </a:ext>
            </a:extLst>
          </p:cNvPr>
          <p:cNvPicPr>
            <a:picLocks noChangeAspect="1"/>
          </p:cNvPicPr>
          <p:nvPr/>
        </p:nvPicPr>
        <p:blipFill>
          <a:blip r:embed="rId4"/>
          <a:stretch>
            <a:fillRect/>
          </a:stretch>
        </p:blipFill>
        <p:spPr>
          <a:xfrm>
            <a:off x="3471802" y="2596726"/>
            <a:ext cx="5110536" cy="3003975"/>
          </a:xfrm>
          <a:prstGeom prst="rect">
            <a:avLst/>
          </a:prstGeom>
        </p:spPr>
      </p:pic>
    </p:spTree>
    <p:extLst>
      <p:ext uri="{BB962C8B-B14F-4D97-AF65-F5344CB8AC3E}">
        <p14:creationId xmlns:p14="http://schemas.microsoft.com/office/powerpoint/2010/main" val="2830887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DEFF79-C9F3-094F-BB0A-631BAE0C53D1}"/>
              </a:ext>
            </a:extLst>
          </p:cNvPr>
          <p:cNvSpPr>
            <a:spLocks noGrp="1"/>
          </p:cNvSpPr>
          <p:nvPr>
            <p:ph idx="1"/>
          </p:nvPr>
        </p:nvSpPr>
        <p:spPr/>
        <p:txBody>
          <a:bodyPr>
            <a:noAutofit/>
          </a:bodyPr>
          <a:lstStyle/>
          <a:p>
            <a:pPr lvl="0"/>
            <a:r>
              <a:rPr lang="en-US" sz="2000" b="1" dirty="0"/>
              <a:t>Remote test administration and observation</a:t>
            </a:r>
          </a:p>
          <a:p>
            <a:pPr lvl="1"/>
            <a:r>
              <a:rPr lang="en-US" sz="2000" dirty="0"/>
              <a:t>TPs will be able to see and talk to all their students via broadcast or one-on-one. Students cannot see or talk to one another. In fact, students will not know how many other students, if any, are in that test session.</a:t>
            </a:r>
          </a:p>
          <a:p>
            <a:pPr lvl="1"/>
            <a:r>
              <a:rPr lang="en-US" sz="2000" dirty="0"/>
              <a:t>Everything will be on the screen, and student test content will not be obscured by the new functionality.</a:t>
            </a:r>
          </a:p>
          <a:p>
            <a:pPr marL="0" lvl="1" indent="0">
              <a:buNone/>
            </a:pPr>
            <a:endParaRPr lang="en-US" sz="2000" dirty="0"/>
          </a:p>
          <a:p>
            <a:pPr lvl="0"/>
            <a:r>
              <a:rPr lang="en-US" sz="2000" b="1" dirty="0"/>
              <a:t>No intermediary.  Security, privacy, and performance are a priority.</a:t>
            </a:r>
          </a:p>
          <a:p>
            <a:pPr lvl="1"/>
            <a:r>
              <a:rPr lang="en-US" sz="2000" dirty="0"/>
              <a:t>All video conferencing capabilities happen over a peer-to-peer connection between the TP and students’ machines.  After a connection is made between the two parties, CAI will not have the ability to view ongoing conversations.</a:t>
            </a:r>
          </a:p>
          <a:p>
            <a:pPr lvl="1"/>
            <a:r>
              <a:rPr lang="en-US" sz="2000" dirty="0"/>
              <a:t>Nothing will be recorded, saved or routed through CAI’s servers, so the introduction of this feature will have no performance impact on the existing system capacity.</a:t>
            </a:r>
          </a:p>
        </p:txBody>
      </p:sp>
      <p:sp>
        <p:nvSpPr>
          <p:cNvPr id="3" name="Slide Number Placeholder 2">
            <a:extLst>
              <a:ext uri="{FF2B5EF4-FFF2-40B4-BE49-F238E27FC236}">
                <a16:creationId xmlns:a16="http://schemas.microsoft.com/office/drawing/2014/main" id="{9E3DB183-321C-7845-8DF7-678AEBE39E91}"/>
              </a:ext>
            </a:extLst>
          </p:cNvPr>
          <p:cNvSpPr>
            <a:spLocks noGrp="1"/>
          </p:cNvSpPr>
          <p:nvPr>
            <p:ph type="sldNum" sz="quarter" idx="17"/>
          </p:nvPr>
        </p:nvSpPr>
        <p:spPr/>
        <p:txBody>
          <a:bodyPr/>
          <a:lstStyle/>
          <a:p>
            <a:fld id="{58AE716E-68DD-2249-A7FA-8AEF0B14DF81}" type="slidenum">
              <a:rPr lang="en-US" smtClean="0"/>
              <a:pPr/>
              <a:t>40</a:t>
            </a:fld>
            <a:endParaRPr lang="en-US" dirty="0"/>
          </a:p>
        </p:txBody>
      </p:sp>
      <p:sp>
        <p:nvSpPr>
          <p:cNvPr id="5" name="Title 4">
            <a:extLst>
              <a:ext uri="{FF2B5EF4-FFF2-40B4-BE49-F238E27FC236}">
                <a16:creationId xmlns:a16="http://schemas.microsoft.com/office/drawing/2014/main" id="{75AC803F-1014-A84D-89F0-470FBEF8292A}"/>
              </a:ext>
            </a:extLst>
          </p:cNvPr>
          <p:cNvSpPr>
            <a:spLocks noGrp="1"/>
          </p:cNvSpPr>
          <p:nvPr>
            <p:ph type="title"/>
          </p:nvPr>
        </p:nvSpPr>
        <p:spPr/>
        <p:txBody>
          <a:bodyPr>
            <a:normAutofit/>
          </a:bodyPr>
          <a:lstStyle/>
          <a:p>
            <a:r>
              <a:rPr lang="en-US" dirty="0"/>
              <a:t>Advantages of CAI’s Implementation</a:t>
            </a:r>
          </a:p>
        </p:txBody>
      </p:sp>
    </p:spTree>
    <p:extLst>
      <p:ext uri="{BB962C8B-B14F-4D97-AF65-F5344CB8AC3E}">
        <p14:creationId xmlns:p14="http://schemas.microsoft.com/office/powerpoint/2010/main" val="972436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D35C40-E1D7-4627-A61E-A5232AF0E395}"/>
              </a:ext>
            </a:extLst>
          </p:cNvPr>
          <p:cNvSpPr>
            <a:spLocks noGrp="1"/>
          </p:cNvSpPr>
          <p:nvPr>
            <p:ph type="sldNum" sz="quarter" idx="17"/>
          </p:nvPr>
        </p:nvSpPr>
        <p:spPr/>
        <p:txBody>
          <a:bodyPr/>
          <a:lstStyle/>
          <a:p>
            <a:fld id="{58AE716E-68DD-2249-A7FA-8AEF0B14DF81}" type="slidenum">
              <a:rPr lang="en-US" smtClean="0"/>
              <a:pPr/>
              <a:t>41</a:t>
            </a:fld>
            <a:endParaRPr lang="en-US" dirty="0"/>
          </a:p>
        </p:txBody>
      </p:sp>
      <p:sp>
        <p:nvSpPr>
          <p:cNvPr id="5" name="Title 4">
            <a:extLst>
              <a:ext uri="{FF2B5EF4-FFF2-40B4-BE49-F238E27FC236}">
                <a16:creationId xmlns:a16="http://schemas.microsoft.com/office/drawing/2014/main" id="{5705EC5F-6D7E-4324-B000-A4E7AF86217F}"/>
              </a:ext>
            </a:extLst>
          </p:cNvPr>
          <p:cNvSpPr>
            <a:spLocks noGrp="1"/>
          </p:cNvSpPr>
          <p:nvPr>
            <p:ph type="title"/>
          </p:nvPr>
        </p:nvSpPr>
        <p:spPr>
          <a:xfrm>
            <a:off x="158414" y="-99040"/>
            <a:ext cx="12033586" cy="731520"/>
          </a:xfrm>
        </p:spPr>
        <p:txBody>
          <a:bodyPr>
            <a:noAutofit/>
          </a:bodyPr>
          <a:lstStyle/>
          <a:p>
            <a:r>
              <a:rPr lang="en-US" sz="2800" dirty="0"/>
              <a:t>Ensuring that Teacher and Remote Student Hardware is Functioning</a:t>
            </a:r>
          </a:p>
        </p:txBody>
      </p:sp>
      <p:grpSp>
        <p:nvGrpSpPr>
          <p:cNvPr id="4" name="Group 3">
            <a:extLst>
              <a:ext uri="{FF2B5EF4-FFF2-40B4-BE49-F238E27FC236}">
                <a16:creationId xmlns:a16="http://schemas.microsoft.com/office/drawing/2014/main" id="{121182BD-0CDD-47BE-852A-A8B894E3303B}"/>
              </a:ext>
            </a:extLst>
          </p:cNvPr>
          <p:cNvGrpSpPr/>
          <p:nvPr/>
        </p:nvGrpSpPr>
        <p:grpSpPr>
          <a:xfrm>
            <a:off x="6948323" y="1349274"/>
            <a:ext cx="4306700" cy="4460393"/>
            <a:chOff x="4289957" y="1154612"/>
            <a:chExt cx="4547190" cy="4775201"/>
          </a:xfrm>
        </p:grpSpPr>
        <p:pic>
          <p:nvPicPr>
            <p:cNvPr id="18" name="Picture 17">
              <a:extLst>
                <a:ext uri="{FF2B5EF4-FFF2-40B4-BE49-F238E27FC236}">
                  <a16:creationId xmlns:a16="http://schemas.microsoft.com/office/drawing/2014/main" id="{3E6B3424-B085-40FA-953A-C91AB70D97E6}"/>
                </a:ext>
              </a:extLst>
            </p:cNvPr>
            <p:cNvPicPr>
              <a:picLocks noChangeAspect="1"/>
            </p:cNvPicPr>
            <p:nvPr/>
          </p:nvPicPr>
          <p:blipFill>
            <a:blip r:embed="rId3"/>
            <a:stretch>
              <a:fillRect/>
            </a:stretch>
          </p:blipFill>
          <p:spPr>
            <a:xfrm>
              <a:off x="4289957" y="1154612"/>
              <a:ext cx="4547190" cy="477520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1" name="Arrow: Left 20">
              <a:extLst>
                <a:ext uri="{FF2B5EF4-FFF2-40B4-BE49-F238E27FC236}">
                  <a16:creationId xmlns:a16="http://schemas.microsoft.com/office/drawing/2014/main" id="{77A14317-B244-4DA4-92A5-AB71525A69FD}"/>
                </a:ext>
              </a:extLst>
            </p:cNvPr>
            <p:cNvSpPr/>
            <p:nvPr/>
          </p:nvSpPr>
          <p:spPr>
            <a:xfrm>
              <a:off x="5486399" y="1663700"/>
              <a:ext cx="583059" cy="279400"/>
            </a:xfrm>
            <a:prstGeom prst="lef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400" dirty="0">
                <a:solidFill>
                  <a:schemeClr val="tx2"/>
                </a:solidFill>
              </a:endParaRPr>
            </a:p>
          </p:txBody>
        </p:sp>
        <p:sp>
          <p:nvSpPr>
            <p:cNvPr id="23" name="Arrow: Left 22">
              <a:extLst>
                <a:ext uri="{FF2B5EF4-FFF2-40B4-BE49-F238E27FC236}">
                  <a16:creationId xmlns:a16="http://schemas.microsoft.com/office/drawing/2014/main" id="{54F28B95-3895-4F92-9714-BD105690D82D}"/>
                </a:ext>
              </a:extLst>
            </p:cNvPr>
            <p:cNvSpPr/>
            <p:nvPr/>
          </p:nvSpPr>
          <p:spPr>
            <a:xfrm>
              <a:off x="5867399" y="4191000"/>
              <a:ext cx="583059" cy="279400"/>
            </a:xfrm>
            <a:prstGeom prst="lef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0" name="Group 9">
            <a:extLst>
              <a:ext uri="{FF2B5EF4-FFF2-40B4-BE49-F238E27FC236}">
                <a16:creationId xmlns:a16="http://schemas.microsoft.com/office/drawing/2014/main" id="{EDEF7DB2-F5AE-4463-8EFE-277099F698E8}"/>
              </a:ext>
            </a:extLst>
          </p:cNvPr>
          <p:cNvGrpSpPr/>
          <p:nvPr/>
        </p:nvGrpSpPr>
        <p:grpSpPr>
          <a:xfrm>
            <a:off x="936977" y="1995681"/>
            <a:ext cx="5583482" cy="3496062"/>
            <a:chOff x="368336" y="1416015"/>
            <a:chExt cx="5583482" cy="3496062"/>
          </a:xfrm>
        </p:grpSpPr>
        <p:pic>
          <p:nvPicPr>
            <p:cNvPr id="7" name="Picture 6">
              <a:extLst>
                <a:ext uri="{FF2B5EF4-FFF2-40B4-BE49-F238E27FC236}">
                  <a16:creationId xmlns:a16="http://schemas.microsoft.com/office/drawing/2014/main" id="{B4854B28-BB8B-4099-AF76-A4BA5901CC9B}"/>
                </a:ext>
              </a:extLst>
            </p:cNvPr>
            <p:cNvPicPr>
              <a:picLocks noChangeAspect="1"/>
            </p:cNvPicPr>
            <p:nvPr/>
          </p:nvPicPr>
          <p:blipFill>
            <a:blip r:embed="rId4"/>
            <a:stretch>
              <a:fillRect/>
            </a:stretch>
          </p:blipFill>
          <p:spPr>
            <a:xfrm>
              <a:off x="368336" y="1416015"/>
              <a:ext cx="5583482" cy="341562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50137D6F-7A99-44AD-B3D0-3BDE566AC6D2}"/>
                </a:ext>
              </a:extLst>
            </p:cNvPr>
            <p:cNvSpPr/>
            <p:nvPr/>
          </p:nvSpPr>
          <p:spPr>
            <a:xfrm>
              <a:off x="2010832" y="4392788"/>
              <a:ext cx="1298223" cy="519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2" name="TextBox 21">
            <a:extLst>
              <a:ext uri="{FF2B5EF4-FFF2-40B4-BE49-F238E27FC236}">
                <a16:creationId xmlns:a16="http://schemas.microsoft.com/office/drawing/2014/main" id="{EF9B20CA-AC53-41B3-9AB5-AD2B69E991CB}"/>
              </a:ext>
            </a:extLst>
          </p:cNvPr>
          <p:cNvSpPr txBox="1"/>
          <p:nvPr/>
        </p:nvSpPr>
        <p:spPr>
          <a:xfrm>
            <a:off x="4784229" y="6348045"/>
            <a:ext cx="2623541" cy="375552"/>
          </a:xfrm>
          <a:prstGeom prst="rect">
            <a:avLst/>
          </a:prstGeom>
          <a:noFill/>
        </p:spPr>
        <p:txBody>
          <a:bodyPr wrap="square">
            <a:spAutoFit/>
          </a:bodyPr>
          <a:lstStyle/>
          <a:p>
            <a:pPr marL="0" marR="0">
              <a:lnSpc>
                <a:spcPct val="107000"/>
              </a:lnSpc>
              <a:spcBef>
                <a:spcPts val="0"/>
              </a:spcBef>
              <a:spcAft>
                <a:spcPts val="800"/>
              </a:spcAft>
            </a:pPr>
            <a:r>
              <a:rPr lang="en-US" sz="1800" b="1" dirty="0">
                <a:solidFill>
                  <a:schemeClr val="bg1"/>
                </a:solidFill>
                <a:effectLst/>
                <a:ea typeface="Calibri" panose="020F0502020204030204" pitchFamily="34" charset="0"/>
                <a:cs typeface="Times New Roman" panose="02020603050405020304" pitchFamily="18" charset="0"/>
              </a:rPr>
              <a:t>https://check_my_speed</a:t>
            </a:r>
          </a:p>
        </p:txBody>
      </p:sp>
    </p:spTree>
    <p:extLst>
      <p:ext uri="{BB962C8B-B14F-4D97-AF65-F5344CB8AC3E}">
        <p14:creationId xmlns:p14="http://schemas.microsoft.com/office/powerpoint/2010/main" val="1301630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4CC22-7640-4548-A341-6FA7ACC4DD76}"/>
              </a:ext>
            </a:extLst>
          </p:cNvPr>
          <p:cNvSpPr>
            <a:spLocks noGrp="1"/>
          </p:cNvSpPr>
          <p:nvPr>
            <p:ph type="sldNum" sz="quarter" idx="17"/>
          </p:nvPr>
        </p:nvSpPr>
        <p:spPr/>
        <p:txBody>
          <a:bodyPr/>
          <a:lstStyle/>
          <a:p>
            <a:fld id="{58AE716E-68DD-2249-A7FA-8AEF0B14DF81}" type="slidenum">
              <a:rPr lang="en-US" smtClean="0"/>
              <a:pPr/>
              <a:t>42</a:t>
            </a:fld>
            <a:endParaRPr lang="en-US" dirty="0"/>
          </a:p>
        </p:txBody>
      </p:sp>
      <p:sp>
        <p:nvSpPr>
          <p:cNvPr id="5" name="Title 4">
            <a:extLst>
              <a:ext uri="{FF2B5EF4-FFF2-40B4-BE49-F238E27FC236}">
                <a16:creationId xmlns:a16="http://schemas.microsoft.com/office/drawing/2014/main" id="{3EAFDD88-2F08-4155-A3A7-A8181480C4C2}"/>
              </a:ext>
            </a:extLst>
          </p:cNvPr>
          <p:cNvSpPr>
            <a:spLocks noGrp="1"/>
          </p:cNvSpPr>
          <p:nvPr>
            <p:ph type="title"/>
          </p:nvPr>
        </p:nvSpPr>
        <p:spPr>
          <a:xfrm>
            <a:off x="233435" y="0"/>
            <a:ext cx="11369529" cy="731520"/>
          </a:xfrm>
        </p:spPr>
        <p:txBody>
          <a:bodyPr>
            <a:noAutofit/>
          </a:bodyPr>
          <a:lstStyle/>
          <a:p>
            <a:r>
              <a:rPr lang="en-US" sz="3600" dirty="0"/>
              <a:t>Viewing Students in Your Remote Test Session: Table View</a:t>
            </a:r>
          </a:p>
        </p:txBody>
      </p:sp>
      <p:pic>
        <p:nvPicPr>
          <p:cNvPr id="9" name="Picture 8" descr="Graphical user interface, application&#10;&#10;Description automatically generated">
            <a:extLst>
              <a:ext uri="{FF2B5EF4-FFF2-40B4-BE49-F238E27FC236}">
                <a16:creationId xmlns:a16="http://schemas.microsoft.com/office/drawing/2014/main" id="{D259C414-3C93-4458-8BDE-08FA0555C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25" y="1817552"/>
            <a:ext cx="11181347" cy="3222896"/>
          </a:xfrm>
          <a:prstGeom prst="rect">
            <a:avLst/>
          </a:prstGeom>
          <a:ln w="28575">
            <a:solidFill>
              <a:srgbClr val="00B05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8018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9145E2-1830-440D-9EE0-2BC82F3E2AA4}"/>
              </a:ext>
            </a:extLst>
          </p:cNvPr>
          <p:cNvSpPr>
            <a:spLocks noGrp="1"/>
          </p:cNvSpPr>
          <p:nvPr>
            <p:ph type="sldNum" sz="quarter" idx="17"/>
          </p:nvPr>
        </p:nvSpPr>
        <p:spPr/>
        <p:txBody>
          <a:bodyPr/>
          <a:lstStyle/>
          <a:p>
            <a:fld id="{58AE716E-68DD-2249-A7FA-8AEF0B14DF81}" type="slidenum">
              <a:rPr lang="en-US" smtClean="0"/>
              <a:pPr/>
              <a:t>43</a:t>
            </a:fld>
            <a:endParaRPr lang="en-US" dirty="0"/>
          </a:p>
        </p:txBody>
      </p:sp>
      <p:sp>
        <p:nvSpPr>
          <p:cNvPr id="5" name="Title 4">
            <a:extLst>
              <a:ext uri="{FF2B5EF4-FFF2-40B4-BE49-F238E27FC236}">
                <a16:creationId xmlns:a16="http://schemas.microsoft.com/office/drawing/2014/main" id="{40587E9C-FE18-40B5-88BD-2EADBC3CD7FC}"/>
              </a:ext>
            </a:extLst>
          </p:cNvPr>
          <p:cNvSpPr>
            <a:spLocks noGrp="1"/>
          </p:cNvSpPr>
          <p:nvPr>
            <p:ph type="title"/>
          </p:nvPr>
        </p:nvSpPr>
        <p:spPr>
          <a:xfrm>
            <a:off x="144909" y="95284"/>
            <a:ext cx="11369529" cy="518012"/>
          </a:xfrm>
        </p:spPr>
        <p:txBody>
          <a:bodyPr>
            <a:noAutofit/>
          </a:bodyPr>
          <a:lstStyle/>
          <a:p>
            <a:r>
              <a:rPr lang="en-US" sz="3600" dirty="0"/>
              <a:t>Viewing Students in Your Remote Test Session: Tile Views</a:t>
            </a:r>
          </a:p>
        </p:txBody>
      </p:sp>
      <p:pic>
        <p:nvPicPr>
          <p:cNvPr id="12" name="Picture 11" descr="Graphical user interface, application&#10;&#10;Description automatically generated">
            <a:extLst>
              <a:ext uri="{FF2B5EF4-FFF2-40B4-BE49-F238E27FC236}">
                <a16:creationId xmlns:a16="http://schemas.microsoft.com/office/drawing/2014/main" id="{18914726-2549-485F-80D3-17BFA75B5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327" y="1744809"/>
            <a:ext cx="5129045" cy="4201889"/>
          </a:xfrm>
          <a:prstGeom prst="rect">
            <a:avLst/>
          </a:prstGeom>
          <a:ln w="28575">
            <a:solidFill>
              <a:srgbClr val="00B050"/>
            </a:solidFill>
          </a:ln>
          <a:effectLst>
            <a:outerShdw blurRad="292100" dist="139700" dir="2700000" algn="tl" rotWithShape="0">
              <a:srgbClr val="333333">
                <a:alpha val="65000"/>
              </a:srgbClr>
            </a:outerShdw>
          </a:effectLst>
        </p:spPr>
      </p:pic>
      <p:pic>
        <p:nvPicPr>
          <p:cNvPr id="14" name="Picture 13" descr="Graphical user interface, text, application, email&#10;&#10;Description automatically generated">
            <a:extLst>
              <a:ext uri="{FF2B5EF4-FFF2-40B4-BE49-F238E27FC236}">
                <a16:creationId xmlns:a16="http://schemas.microsoft.com/office/drawing/2014/main" id="{0D117142-C0EB-4F53-B416-B23F6E392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8" y="1744809"/>
            <a:ext cx="5129046" cy="4201890"/>
          </a:xfrm>
          <a:prstGeom prst="rect">
            <a:avLst/>
          </a:prstGeom>
          <a:ln w="28575">
            <a:solidFill>
              <a:srgbClr val="00B050"/>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5BDD7838-5CEE-4FBE-954D-C8DC2180409A}"/>
              </a:ext>
            </a:extLst>
          </p:cNvPr>
          <p:cNvSpPr txBox="1"/>
          <p:nvPr/>
        </p:nvSpPr>
        <p:spPr>
          <a:xfrm>
            <a:off x="2539215" y="1266133"/>
            <a:ext cx="1595758" cy="400110"/>
          </a:xfrm>
          <a:prstGeom prst="rect">
            <a:avLst/>
          </a:prstGeom>
          <a:noFill/>
        </p:spPr>
        <p:txBody>
          <a:bodyPr wrap="none" rtlCol="0">
            <a:spAutoFit/>
          </a:bodyPr>
          <a:lstStyle/>
          <a:p>
            <a:r>
              <a:rPr lang="en-US" sz="2000" b="1" dirty="0">
                <a:solidFill>
                  <a:srgbClr val="00B050"/>
                </a:solidFill>
              </a:rPr>
              <a:t>3x3 Tile View</a:t>
            </a:r>
          </a:p>
        </p:txBody>
      </p:sp>
      <p:sp>
        <p:nvSpPr>
          <p:cNvPr id="7" name="TextBox 6">
            <a:extLst>
              <a:ext uri="{FF2B5EF4-FFF2-40B4-BE49-F238E27FC236}">
                <a16:creationId xmlns:a16="http://schemas.microsoft.com/office/drawing/2014/main" id="{182D9BB0-5B6F-4D0E-971C-A225CBB4A536}"/>
              </a:ext>
            </a:extLst>
          </p:cNvPr>
          <p:cNvSpPr txBox="1"/>
          <p:nvPr/>
        </p:nvSpPr>
        <p:spPr>
          <a:xfrm>
            <a:off x="8200915" y="1266133"/>
            <a:ext cx="1595758" cy="400110"/>
          </a:xfrm>
          <a:prstGeom prst="rect">
            <a:avLst/>
          </a:prstGeom>
          <a:noFill/>
        </p:spPr>
        <p:txBody>
          <a:bodyPr wrap="none" rtlCol="0">
            <a:spAutoFit/>
          </a:bodyPr>
          <a:lstStyle/>
          <a:p>
            <a:r>
              <a:rPr lang="en-US" sz="2000" b="1" dirty="0">
                <a:solidFill>
                  <a:srgbClr val="00B050"/>
                </a:solidFill>
              </a:rPr>
              <a:t>2x2 Tile View</a:t>
            </a:r>
          </a:p>
        </p:txBody>
      </p:sp>
      <p:sp>
        <p:nvSpPr>
          <p:cNvPr id="4" name="Arrow: Up 3">
            <a:extLst>
              <a:ext uri="{FF2B5EF4-FFF2-40B4-BE49-F238E27FC236}">
                <a16:creationId xmlns:a16="http://schemas.microsoft.com/office/drawing/2014/main" id="{F290EC62-1E33-4757-B130-3A2E88062FCE}"/>
              </a:ext>
            </a:extLst>
          </p:cNvPr>
          <p:cNvSpPr/>
          <p:nvPr/>
        </p:nvSpPr>
        <p:spPr>
          <a:xfrm>
            <a:off x="5058137" y="2789498"/>
            <a:ext cx="185195" cy="4629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Up 8">
            <a:extLst>
              <a:ext uri="{FF2B5EF4-FFF2-40B4-BE49-F238E27FC236}">
                <a16:creationId xmlns:a16="http://schemas.microsoft.com/office/drawing/2014/main" id="{A50D1539-E2EB-47B8-8E16-5907498CAF6A}"/>
              </a:ext>
            </a:extLst>
          </p:cNvPr>
          <p:cNvSpPr/>
          <p:nvPr/>
        </p:nvSpPr>
        <p:spPr>
          <a:xfrm>
            <a:off x="10789534" y="2789498"/>
            <a:ext cx="185195" cy="4629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517468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DBE6DA-D5E1-4C01-A753-0163390F31E3}"/>
              </a:ext>
            </a:extLst>
          </p:cNvPr>
          <p:cNvSpPr>
            <a:spLocks noGrp="1"/>
          </p:cNvSpPr>
          <p:nvPr>
            <p:ph type="sldNum" sz="quarter" idx="17"/>
          </p:nvPr>
        </p:nvSpPr>
        <p:spPr/>
        <p:txBody>
          <a:bodyPr/>
          <a:lstStyle/>
          <a:p>
            <a:fld id="{58AE716E-68DD-2249-A7FA-8AEF0B14DF81}" type="slidenum">
              <a:rPr lang="en-US" smtClean="0"/>
              <a:pPr/>
              <a:t>44</a:t>
            </a:fld>
            <a:endParaRPr lang="en-US" dirty="0"/>
          </a:p>
        </p:txBody>
      </p:sp>
      <p:sp>
        <p:nvSpPr>
          <p:cNvPr id="5" name="Title 4">
            <a:extLst>
              <a:ext uri="{FF2B5EF4-FFF2-40B4-BE49-F238E27FC236}">
                <a16:creationId xmlns:a16="http://schemas.microsoft.com/office/drawing/2014/main" id="{F8DF920D-BD04-463E-8594-BA4736863AD0}"/>
              </a:ext>
            </a:extLst>
          </p:cNvPr>
          <p:cNvSpPr>
            <a:spLocks noGrp="1"/>
          </p:cNvSpPr>
          <p:nvPr>
            <p:ph type="title"/>
          </p:nvPr>
        </p:nvSpPr>
        <p:spPr>
          <a:xfrm>
            <a:off x="193040" y="-60960"/>
            <a:ext cx="11369529" cy="731520"/>
          </a:xfrm>
        </p:spPr>
        <p:txBody>
          <a:bodyPr>
            <a:noAutofit/>
          </a:bodyPr>
          <a:lstStyle/>
          <a:p>
            <a:r>
              <a:rPr lang="en-US" sz="3600" dirty="0"/>
              <a:t>Observing Individual Students</a:t>
            </a:r>
          </a:p>
        </p:txBody>
      </p:sp>
      <p:grpSp>
        <p:nvGrpSpPr>
          <p:cNvPr id="2" name="Group 1">
            <a:extLst>
              <a:ext uri="{FF2B5EF4-FFF2-40B4-BE49-F238E27FC236}">
                <a16:creationId xmlns:a16="http://schemas.microsoft.com/office/drawing/2014/main" id="{6170FE2E-D38E-40FA-A276-A2634550D998}"/>
              </a:ext>
            </a:extLst>
          </p:cNvPr>
          <p:cNvGrpSpPr/>
          <p:nvPr/>
        </p:nvGrpSpPr>
        <p:grpSpPr>
          <a:xfrm>
            <a:off x="2265449" y="1494756"/>
            <a:ext cx="7661102" cy="4002578"/>
            <a:chOff x="2239154" y="1276931"/>
            <a:chExt cx="7661102" cy="4002578"/>
          </a:xfrm>
        </p:grpSpPr>
        <p:grpSp>
          <p:nvGrpSpPr>
            <p:cNvPr id="22" name="Group 21">
              <a:extLst>
                <a:ext uri="{FF2B5EF4-FFF2-40B4-BE49-F238E27FC236}">
                  <a16:creationId xmlns:a16="http://schemas.microsoft.com/office/drawing/2014/main" id="{1D662FCB-233E-4654-A895-EE69B8C3D604}"/>
                </a:ext>
              </a:extLst>
            </p:cNvPr>
            <p:cNvGrpSpPr/>
            <p:nvPr/>
          </p:nvGrpSpPr>
          <p:grpSpPr>
            <a:xfrm>
              <a:off x="2526382" y="4415909"/>
              <a:ext cx="6843375" cy="863600"/>
              <a:chOff x="967657" y="4684911"/>
              <a:chExt cx="6843375" cy="863600"/>
            </a:xfrm>
          </p:grpSpPr>
          <p:sp>
            <p:nvSpPr>
              <p:cNvPr id="19" name="TextBox 18">
                <a:extLst>
                  <a:ext uri="{FF2B5EF4-FFF2-40B4-BE49-F238E27FC236}">
                    <a16:creationId xmlns:a16="http://schemas.microsoft.com/office/drawing/2014/main" id="{B48BF552-3C58-4E8D-BBE3-DFB1EAD5F64D}"/>
                  </a:ext>
                </a:extLst>
              </p:cNvPr>
              <p:cNvSpPr txBox="1"/>
              <p:nvPr/>
            </p:nvSpPr>
            <p:spPr>
              <a:xfrm>
                <a:off x="1534153" y="4870033"/>
                <a:ext cx="1646777" cy="584775"/>
              </a:xfrm>
              <a:prstGeom prst="rect">
                <a:avLst/>
              </a:prstGeom>
              <a:noFill/>
            </p:spPr>
            <p:txBody>
              <a:bodyPr wrap="square" rtlCol="0">
                <a:spAutoFit/>
              </a:bodyPr>
              <a:lstStyle/>
              <a:p>
                <a:r>
                  <a:rPr lang="en-US" sz="1600" dirty="0"/>
                  <a:t>Low-resolution of all students</a:t>
                </a:r>
              </a:p>
            </p:txBody>
          </p:sp>
          <p:sp>
            <p:nvSpPr>
              <p:cNvPr id="21" name="TextBox 20">
                <a:extLst>
                  <a:ext uri="{FF2B5EF4-FFF2-40B4-BE49-F238E27FC236}">
                    <a16:creationId xmlns:a16="http://schemas.microsoft.com/office/drawing/2014/main" id="{FF5EAA27-01F3-4F2D-94AC-553701D46CF5}"/>
                  </a:ext>
                </a:extLst>
              </p:cNvPr>
              <p:cNvSpPr txBox="1"/>
              <p:nvPr/>
            </p:nvSpPr>
            <p:spPr>
              <a:xfrm>
                <a:off x="5768091" y="4870033"/>
                <a:ext cx="1498244" cy="584775"/>
              </a:xfrm>
              <a:prstGeom prst="rect">
                <a:avLst/>
              </a:prstGeom>
              <a:noFill/>
            </p:spPr>
            <p:txBody>
              <a:bodyPr wrap="square" rtlCol="0">
                <a:spAutoFit/>
              </a:bodyPr>
              <a:lstStyle/>
              <a:p>
                <a:r>
                  <a:rPr lang="en-US" sz="1600" dirty="0"/>
                  <a:t>High-resolution of one student</a:t>
                </a:r>
              </a:p>
            </p:txBody>
          </p:sp>
          <p:sp>
            <p:nvSpPr>
              <p:cNvPr id="16" name="Arrow: Up 15">
                <a:extLst>
                  <a:ext uri="{FF2B5EF4-FFF2-40B4-BE49-F238E27FC236}">
                    <a16:creationId xmlns:a16="http://schemas.microsoft.com/office/drawing/2014/main" id="{4CCDF338-64B1-48B0-8282-745EB0735E6C}"/>
                  </a:ext>
                </a:extLst>
              </p:cNvPr>
              <p:cNvSpPr/>
              <p:nvPr/>
            </p:nvSpPr>
            <p:spPr>
              <a:xfrm>
                <a:off x="967657" y="4684911"/>
                <a:ext cx="546100" cy="863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Arrow: Up 17">
                <a:extLst>
                  <a:ext uri="{FF2B5EF4-FFF2-40B4-BE49-F238E27FC236}">
                    <a16:creationId xmlns:a16="http://schemas.microsoft.com/office/drawing/2014/main" id="{85AB7516-7AFD-4CDC-A200-B2CDD84F9051}"/>
                  </a:ext>
                </a:extLst>
              </p:cNvPr>
              <p:cNvSpPr/>
              <p:nvPr/>
            </p:nvSpPr>
            <p:spPr>
              <a:xfrm>
                <a:off x="7264932" y="4684911"/>
                <a:ext cx="546100" cy="863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7" name="Group 16">
              <a:extLst>
                <a:ext uri="{FF2B5EF4-FFF2-40B4-BE49-F238E27FC236}">
                  <a16:creationId xmlns:a16="http://schemas.microsoft.com/office/drawing/2014/main" id="{BC394486-531E-4509-A2E4-A6D2EF111BFB}"/>
                </a:ext>
              </a:extLst>
            </p:cNvPr>
            <p:cNvGrpSpPr/>
            <p:nvPr/>
          </p:nvGrpSpPr>
          <p:grpSpPr>
            <a:xfrm>
              <a:off x="2239154" y="1276931"/>
              <a:ext cx="7661102" cy="2895641"/>
              <a:chOff x="715154" y="1276931"/>
              <a:chExt cx="7661102" cy="2895641"/>
            </a:xfrm>
          </p:grpSpPr>
          <p:pic>
            <p:nvPicPr>
              <p:cNvPr id="9" name="Picture 8">
                <a:extLst>
                  <a:ext uri="{FF2B5EF4-FFF2-40B4-BE49-F238E27FC236}">
                    <a16:creationId xmlns:a16="http://schemas.microsoft.com/office/drawing/2014/main" id="{72B8F82F-DC89-437F-97F9-40ECF6CAA675}"/>
                  </a:ext>
                </a:extLst>
              </p:cNvPr>
              <p:cNvPicPr>
                <a:picLocks noChangeAspect="1"/>
              </p:cNvPicPr>
              <p:nvPr/>
            </p:nvPicPr>
            <p:blipFill rotWithShape="1">
              <a:blip r:embed="rId3">
                <a:extLst>
                  <a:ext uri="{28A0092B-C50C-407E-A947-70E740481C1C}">
                    <a14:useLocalDpi xmlns:a14="http://schemas.microsoft.com/office/drawing/2010/main" val="0"/>
                  </a:ext>
                </a:extLst>
              </a:blip>
              <a:srcRect t="26744" r="37277"/>
              <a:stretch/>
            </p:blipFill>
            <p:spPr>
              <a:xfrm>
                <a:off x="715154" y="1276931"/>
                <a:ext cx="7661102" cy="2652304"/>
              </a:xfrm>
              <a:prstGeom prst="rect">
                <a:avLst/>
              </a:prstGeom>
              <a:ln w="28575">
                <a:solidFill>
                  <a:srgbClr val="00B050"/>
                </a:solidFill>
              </a:ln>
              <a:effectLst>
                <a:outerShdw blurRad="292100" dist="139700" dir="2700000" algn="tl" rotWithShape="0">
                  <a:srgbClr val="333333">
                    <a:alpha val="65000"/>
                  </a:srgbClr>
                </a:outerShdw>
              </a:effectLst>
            </p:spPr>
          </p:pic>
          <p:pic>
            <p:nvPicPr>
              <p:cNvPr id="14" name="Picture 13" descr="A person looking at the camera&#10;&#10;Description automatically generated">
                <a:extLst>
                  <a:ext uri="{FF2B5EF4-FFF2-40B4-BE49-F238E27FC236}">
                    <a16:creationId xmlns:a16="http://schemas.microsoft.com/office/drawing/2014/main" id="{7E4C5D86-C8B8-4AA5-9E4F-CE710697B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575" y="1520268"/>
                <a:ext cx="2087681" cy="2652304"/>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grpSp>
    </p:spTree>
    <p:extLst>
      <p:ext uri="{BB962C8B-B14F-4D97-AF65-F5344CB8AC3E}">
        <p14:creationId xmlns:p14="http://schemas.microsoft.com/office/powerpoint/2010/main" val="2718030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819A25-4DF3-439A-91A7-784934C7CADF}"/>
              </a:ext>
            </a:extLst>
          </p:cNvPr>
          <p:cNvSpPr>
            <a:spLocks noGrp="1"/>
          </p:cNvSpPr>
          <p:nvPr>
            <p:ph type="sldNum" sz="quarter" idx="17"/>
          </p:nvPr>
        </p:nvSpPr>
        <p:spPr/>
        <p:txBody>
          <a:bodyPr/>
          <a:lstStyle/>
          <a:p>
            <a:fld id="{58AE716E-68DD-2249-A7FA-8AEF0B14DF81}" type="slidenum">
              <a:rPr lang="en-US" smtClean="0"/>
              <a:pPr/>
              <a:t>45</a:t>
            </a:fld>
            <a:endParaRPr lang="en-US" dirty="0"/>
          </a:p>
        </p:txBody>
      </p:sp>
      <p:sp>
        <p:nvSpPr>
          <p:cNvPr id="5" name="Title 4">
            <a:extLst>
              <a:ext uri="{FF2B5EF4-FFF2-40B4-BE49-F238E27FC236}">
                <a16:creationId xmlns:a16="http://schemas.microsoft.com/office/drawing/2014/main" id="{F9ADEB4C-4702-4686-A5AC-C62EBEE40336}"/>
              </a:ext>
            </a:extLst>
          </p:cNvPr>
          <p:cNvSpPr>
            <a:spLocks noGrp="1"/>
          </p:cNvSpPr>
          <p:nvPr>
            <p:ph type="title"/>
          </p:nvPr>
        </p:nvSpPr>
        <p:spPr>
          <a:xfrm>
            <a:off x="276481" y="54387"/>
            <a:ext cx="11369529" cy="518012"/>
          </a:xfrm>
        </p:spPr>
        <p:txBody>
          <a:bodyPr>
            <a:noAutofit/>
          </a:bodyPr>
          <a:lstStyle/>
          <a:p>
            <a:r>
              <a:rPr lang="en-US" sz="3600" dirty="0"/>
              <a:t>Communicating with Students</a:t>
            </a:r>
          </a:p>
        </p:txBody>
      </p:sp>
      <p:graphicFrame>
        <p:nvGraphicFramePr>
          <p:cNvPr id="16" name="Table 2">
            <a:extLst>
              <a:ext uri="{FF2B5EF4-FFF2-40B4-BE49-F238E27FC236}">
                <a16:creationId xmlns:a16="http://schemas.microsoft.com/office/drawing/2014/main" id="{99B8E6A4-15E4-4AD7-B297-919566F9B58B}"/>
              </a:ext>
            </a:extLst>
          </p:cNvPr>
          <p:cNvGraphicFramePr>
            <a:graphicFrameLocks noGrp="1"/>
          </p:cNvGraphicFramePr>
          <p:nvPr/>
        </p:nvGraphicFramePr>
        <p:xfrm>
          <a:off x="426230" y="1166795"/>
          <a:ext cx="11369528" cy="4973950"/>
        </p:xfrm>
        <a:graphic>
          <a:graphicData uri="http://schemas.openxmlformats.org/drawingml/2006/table">
            <a:tbl>
              <a:tblPr firstRow="1" bandRow="1">
                <a:tableStyleId>{470918CE-3593-4766-BCB9-121BF4E22A45}</a:tableStyleId>
              </a:tblPr>
              <a:tblGrid>
                <a:gridCol w="3214083">
                  <a:extLst>
                    <a:ext uri="{9D8B030D-6E8A-4147-A177-3AD203B41FA5}">
                      <a16:colId xmlns:a16="http://schemas.microsoft.com/office/drawing/2014/main" val="2472476093"/>
                    </a:ext>
                  </a:extLst>
                </a:gridCol>
                <a:gridCol w="2877579">
                  <a:extLst>
                    <a:ext uri="{9D8B030D-6E8A-4147-A177-3AD203B41FA5}">
                      <a16:colId xmlns:a16="http://schemas.microsoft.com/office/drawing/2014/main" val="535934929"/>
                    </a:ext>
                  </a:extLst>
                </a:gridCol>
                <a:gridCol w="5277866">
                  <a:extLst>
                    <a:ext uri="{9D8B030D-6E8A-4147-A177-3AD203B41FA5}">
                      <a16:colId xmlns:a16="http://schemas.microsoft.com/office/drawing/2014/main" val="1335057973"/>
                    </a:ext>
                  </a:extLst>
                </a:gridCol>
              </a:tblGrid>
              <a:tr h="574673">
                <a:tc>
                  <a:txBody>
                    <a:bodyPr/>
                    <a:lstStyle/>
                    <a:p>
                      <a:pPr algn="l"/>
                      <a:r>
                        <a:rPr lang="en-US" sz="1800" dirty="0"/>
                        <a:t>Communication/</a:t>
                      </a:r>
                    </a:p>
                    <a:p>
                      <a:pPr algn="l"/>
                      <a:r>
                        <a:rPr lang="en-US" sz="1800" dirty="0"/>
                        <a:t>Monitoring Feature</a:t>
                      </a:r>
                    </a:p>
                  </a:txBody>
                  <a:tcPr/>
                </a:tc>
                <a:tc>
                  <a:txBody>
                    <a:bodyPr/>
                    <a:lstStyle/>
                    <a:p>
                      <a:pPr algn="l"/>
                      <a:r>
                        <a:rPr lang="en-US" sz="1800" dirty="0"/>
                        <a:t>Who initiates the communication </a:t>
                      </a:r>
                    </a:p>
                  </a:txBody>
                  <a:tcPr/>
                </a:tc>
                <a:tc>
                  <a:txBody>
                    <a:bodyPr/>
                    <a:lstStyle/>
                    <a:p>
                      <a:pPr algn="l"/>
                      <a:r>
                        <a:rPr lang="en-US" sz="1800" dirty="0"/>
                        <a:t>How to use the feature</a:t>
                      </a:r>
                    </a:p>
                  </a:txBody>
                  <a:tcPr/>
                </a:tc>
                <a:extLst>
                  <a:ext uri="{0D108BD9-81ED-4DB2-BD59-A6C34878D82A}">
                    <a16:rowId xmlns:a16="http://schemas.microsoft.com/office/drawing/2014/main" val="1685810546"/>
                  </a:ext>
                </a:extLst>
              </a:tr>
              <a:tr h="738865">
                <a:tc>
                  <a:txBody>
                    <a:bodyPr/>
                    <a:lstStyle/>
                    <a:p>
                      <a:r>
                        <a:rPr lang="en-US" sz="1400" b="1" dirty="0"/>
                        <a:t>Broadcast Message</a:t>
                      </a:r>
                    </a:p>
                    <a:p>
                      <a:endParaRPr lang="en-US" sz="1400" b="1" dirty="0"/>
                    </a:p>
                    <a:p>
                      <a:endParaRPr lang="en-US" sz="14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Teacher initiated</a:t>
                      </a:r>
                    </a:p>
                    <a:p>
                      <a:endParaRPr lang="en-US" sz="1400" dirty="0"/>
                    </a:p>
                  </a:txBody>
                  <a:tcPr anchor="ctr"/>
                </a:tc>
                <a:tc>
                  <a:txBody>
                    <a:bodyPr/>
                    <a:lstStyle/>
                    <a:p>
                      <a:r>
                        <a:rPr lang="en-US" sz="1400" dirty="0"/>
                        <a:t>The teacher uses this feature to send a chat message to all students at one time. Students can respond by sending a chat message to the teacher.</a:t>
                      </a:r>
                    </a:p>
                  </a:txBody>
                  <a:tcPr anchor="ctr"/>
                </a:tc>
                <a:extLst>
                  <a:ext uri="{0D108BD9-81ED-4DB2-BD59-A6C34878D82A}">
                    <a16:rowId xmlns:a16="http://schemas.microsoft.com/office/drawing/2014/main" val="1033967993"/>
                  </a:ext>
                </a:extLst>
              </a:tr>
              <a:tr h="738865">
                <a:tc>
                  <a:txBody>
                    <a:bodyPr/>
                    <a:lstStyle/>
                    <a:p>
                      <a:r>
                        <a:rPr lang="en-US" sz="1400" b="1" dirty="0"/>
                        <a:t>Test Alert</a:t>
                      </a:r>
                    </a:p>
                    <a:p>
                      <a:endParaRPr lang="en-US" sz="1400" b="1" dirty="0"/>
                    </a:p>
                    <a:p>
                      <a:endParaRPr lang="en-US" sz="14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Student initiated</a:t>
                      </a:r>
                    </a:p>
                  </a:txBody>
                  <a:tcPr anchor="ctr"/>
                </a:tc>
                <a:tc>
                  <a:txBody>
                    <a:bodyPr/>
                    <a:lstStyle/>
                    <a:p>
                      <a:r>
                        <a:rPr lang="en-US" sz="1400" dirty="0"/>
                        <a:t>Teachers will receive an alert if the testing system detects a problem with the student’s test.</a:t>
                      </a:r>
                    </a:p>
                  </a:txBody>
                  <a:tcPr anchor="ctr"/>
                </a:tc>
                <a:extLst>
                  <a:ext uri="{0D108BD9-81ED-4DB2-BD59-A6C34878D82A}">
                    <a16:rowId xmlns:a16="http://schemas.microsoft.com/office/drawing/2014/main" val="2561054865"/>
                  </a:ext>
                </a:extLst>
              </a:tr>
              <a:tr h="639545">
                <a:tc>
                  <a:txBody>
                    <a:bodyPr/>
                    <a:lstStyle/>
                    <a:p>
                      <a:r>
                        <a:rPr lang="en-US" sz="1400" b="1" dirty="0"/>
                        <a:t>Screenshare Feature</a:t>
                      </a:r>
                    </a:p>
                    <a:p>
                      <a:endParaRPr lang="en-US" sz="14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Teacher initiated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Student must grant permission</a:t>
                      </a:r>
                    </a:p>
                  </a:txBody>
                  <a:tcPr anchor="ctr"/>
                </a:tc>
                <a:tc>
                  <a:txBody>
                    <a:bodyPr/>
                    <a:lstStyle/>
                    <a:p>
                      <a:r>
                        <a:rPr lang="en-US" sz="1400" dirty="0"/>
                        <a:t>Teachers can view a student’s screen after student grants permission.</a:t>
                      </a:r>
                    </a:p>
                  </a:txBody>
                  <a:tcPr anchor="ctr"/>
                </a:tc>
                <a:extLst>
                  <a:ext uri="{0D108BD9-81ED-4DB2-BD59-A6C34878D82A}">
                    <a16:rowId xmlns:a16="http://schemas.microsoft.com/office/drawing/2014/main" val="1704152096"/>
                  </a:ext>
                </a:extLst>
              </a:tr>
              <a:tr h="738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Chat Message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Teacher or student initiated</a:t>
                      </a:r>
                    </a:p>
                  </a:txBody>
                  <a:tcPr anchor="ctr"/>
                </a:tc>
                <a:tc>
                  <a:txBody>
                    <a:bodyPr/>
                    <a:lstStyle/>
                    <a:p>
                      <a:r>
                        <a:rPr lang="en-US" sz="1400" dirty="0"/>
                        <a:t>Both the teacher and student can communicate at any time beginning when the student is waiting for the teacher to approve students</a:t>
                      </a:r>
                    </a:p>
                  </a:txBody>
                  <a:tcPr anchor="ctr"/>
                </a:tc>
                <a:extLst>
                  <a:ext uri="{0D108BD9-81ED-4DB2-BD59-A6C34878D82A}">
                    <a16:rowId xmlns:a16="http://schemas.microsoft.com/office/drawing/2014/main" val="2315875041"/>
                  </a:ext>
                </a:extLst>
              </a:tr>
              <a:tr h="738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Video Conference*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txBody>
                  <a:tcPr/>
                </a:tc>
                <a:tc>
                  <a:txBody>
                    <a:bodyPr/>
                    <a:lstStyle/>
                    <a:p>
                      <a:r>
                        <a:rPr lang="en-US" sz="1400" dirty="0"/>
                        <a:t>Teacher initiated</a:t>
                      </a:r>
                    </a:p>
                  </a:txBody>
                  <a:tcPr anchor="ctr"/>
                </a:tc>
                <a:tc>
                  <a:txBody>
                    <a:bodyPr/>
                    <a:lstStyle/>
                    <a:p>
                      <a:r>
                        <a:rPr lang="en-US" sz="1400" dirty="0"/>
                        <a:t>Teachers and students can have a one-to-one video conference</a:t>
                      </a:r>
                    </a:p>
                  </a:txBody>
                  <a:tcPr anchor="ctr"/>
                </a:tc>
                <a:extLst>
                  <a:ext uri="{0D108BD9-81ED-4DB2-BD59-A6C34878D82A}">
                    <a16:rowId xmlns:a16="http://schemas.microsoft.com/office/drawing/2014/main" val="3658437943"/>
                  </a:ext>
                </a:extLst>
              </a:tr>
              <a:tr h="738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Raise Hand Feature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dirty="0"/>
                    </a:p>
                  </a:txBody>
                  <a:tcPr/>
                </a:tc>
                <a:tc>
                  <a:txBody>
                    <a:bodyPr/>
                    <a:lstStyle/>
                    <a:p>
                      <a:r>
                        <a:rPr lang="en-US" sz="1400" dirty="0"/>
                        <a:t>Student initiated</a:t>
                      </a:r>
                    </a:p>
                    <a:p>
                      <a:endParaRPr lang="en-US" sz="1400" dirty="0"/>
                    </a:p>
                  </a:txBody>
                  <a:tcPr anchor="ctr"/>
                </a:tc>
                <a:tc>
                  <a:txBody>
                    <a:bodyPr/>
                    <a:lstStyle/>
                    <a:p>
                      <a:r>
                        <a:rPr lang="en-US" sz="1400" dirty="0"/>
                        <a:t>Students can request help by virtually raising their hand. Teachers can respond via chat message or video conference.</a:t>
                      </a:r>
                    </a:p>
                  </a:txBody>
                  <a:tcPr anchor="ctr"/>
                </a:tc>
                <a:extLst>
                  <a:ext uri="{0D108BD9-81ED-4DB2-BD59-A6C34878D82A}">
                    <a16:rowId xmlns:a16="http://schemas.microsoft.com/office/drawing/2014/main" val="3789647913"/>
                  </a:ext>
                </a:extLst>
              </a:tr>
            </a:tbl>
          </a:graphicData>
        </a:graphic>
      </p:graphicFrame>
      <p:grpSp>
        <p:nvGrpSpPr>
          <p:cNvPr id="17" name="Group 16">
            <a:extLst>
              <a:ext uri="{FF2B5EF4-FFF2-40B4-BE49-F238E27FC236}">
                <a16:creationId xmlns:a16="http://schemas.microsoft.com/office/drawing/2014/main" id="{1EB9F3C1-2532-4651-860F-8237CDB72FD0}"/>
              </a:ext>
            </a:extLst>
          </p:cNvPr>
          <p:cNvGrpSpPr/>
          <p:nvPr/>
        </p:nvGrpSpPr>
        <p:grpSpPr>
          <a:xfrm>
            <a:off x="2225022" y="1923019"/>
            <a:ext cx="1127316" cy="4085690"/>
            <a:chOff x="825008" y="1487003"/>
            <a:chExt cx="1127316" cy="4085690"/>
          </a:xfrm>
        </p:grpSpPr>
        <p:pic>
          <p:nvPicPr>
            <p:cNvPr id="18" name="Picture 17">
              <a:extLst>
                <a:ext uri="{FF2B5EF4-FFF2-40B4-BE49-F238E27FC236}">
                  <a16:creationId xmlns:a16="http://schemas.microsoft.com/office/drawing/2014/main" id="{99FDB2C8-0D18-4932-9F4F-32F31CF3F3FA}"/>
                </a:ext>
              </a:extLst>
            </p:cNvPr>
            <p:cNvPicPr>
              <a:picLocks noChangeAspect="1"/>
            </p:cNvPicPr>
            <p:nvPr/>
          </p:nvPicPr>
          <p:blipFill>
            <a:blip r:embed="rId3"/>
            <a:stretch>
              <a:fillRect/>
            </a:stretch>
          </p:blipFill>
          <p:spPr>
            <a:xfrm>
              <a:off x="825008" y="2281357"/>
              <a:ext cx="1127316" cy="441255"/>
            </a:xfrm>
            <a:prstGeom prst="rect">
              <a:avLst/>
            </a:prstGeom>
          </p:spPr>
        </p:pic>
        <p:pic>
          <p:nvPicPr>
            <p:cNvPr id="19" name="Picture 18">
              <a:extLst>
                <a:ext uri="{FF2B5EF4-FFF2-40B4-BE49-F238E27FC236}">
                  <a16:creationId xmlns:a16="http://schemas.microsoft.com/office/drawing/2014/main" id="{D5CB9BA0-B67F-418F-B939-AA0C39CD16A5}"/>
                </a:ext>
              </a:extLst>
            </p:cNvPr>
            <p:cNvPicPr>
              <a:picLocks noChangeAspect="1"/>
            </p:cNvPicPr>
            <p:nvPr/>
          </p:nvPicPr>
          <p:blipFill rotWithShape="1">
            <a:blip r:embed="rId4"/>
            <a:srcRect l="18436" t="4926" r="19944" b="3377"/>
            <a:stretch/>
          </p:blipFill>
          <p:spPr>
            <a:xfrm>
              <a:off x="1174895" y="5079411"/>
              <a:ext cx="506514" cy="493282"/>
            </a:xfrm>
            <a:prstGeom prst="rect">
              <a:avLst/>
            </a:prstGeom>
          </p:spPr>
        </p:pic>
        <p:pic>
          <p:nvPicPr>
            <p:cNvPr id="20" name="Picture 19">
              <a:extLst>
                <a:ext uri="{FF2B5EF4-FFF2-40B4-BE49-F238E27FC236}">
                  <a16:creationId xmlns:a16="http://schemas.microsoft.com/office/drawing/2014/main" id="{B2A64B6B-E05B-4416-AE8B-EE77CBB453CF}"/>
                </a:ext>
              </a:extLst>
            </p:cNvPr>
            <p:cNvPicPr>
              <a:picLocks noChangeAspect="1"/>
            </p:cNvPicPr>
            <p:nvPr/>
          </p:nvPicPr>
          <p:blipFill rotWithShape="1">
            <a:blip r:embed="rId5"/>
            <a:srcRect l="19414" t="28127" r="14689" b="29950"/>
            <a:stretch/>
          </p:blipFill>
          <p:spPr>
            <a:xfrm>
              <a:off x="1075477" y="4429417"/>
              <a:ext cx="644058" cy="372493"/>
            </a:xfrm>
            <a:prstGeom prst="rect">
              <a:avLst/>
            </a:prstGeom>
          </p:spPr>
        </p:pic>
        <p:pic>
          <p:nvPicPr>
            <p:cNvPr id="21" name="Picture 20">
              <a:extLst>
                <a:ext uri="{FF2B5EF4-FFF2-40B4-BE49-F238E27FC236}">
                  <a16:creationId xmlns:a16="http://schemas.microsoft.com/office/drawing/2014/main" id="{C2ACD917-263F-47A3-8BE0-CB677690F86E}"/>
                </a:ext>
              </a:extLst>
            </p:cNvPr>
            <p:cNvPicPr>
              <a:picLocks noChangeAspect="1"/>
            </p:cNvPicPr>
            <p:nvPr/>
          </p:nvPicPr>
          <p:blipFill rotWithShape="1">
            <a:blip r:embed="rId6"/>
            <a:srcRect l="9333" t="14289" r="11233" b="32244"/>
            <a:stretch/>
          </p:blipFill>
          <p:spPr>
            <a:xfrm>
              <a:off x="1117476" y="3726214"/>
              <a:ext cx="565497" cy="372493"/>
            </a:xfrm>
            <a:prstGeom prst="rect">
              <a:avLst/>
            </a:prstGeom>
          </p:spPr>
        </p:pic>
        <p:pic>
          <p:nvPicPr>
            <p:cNvPr id="22" name="Picture 21">
              <a:extLst>
                <a:ext uri="{FF2B5EF4-FFF2-40B4-BE49-F238E27FC236}">
                  <a16:creationId xmlns:a16="http://schemas.microsoft.com/office/drawing/2014/main" id="{C3C49A03-2E12-41DE-8B4C-6FAF3923357E}"/>
                </a:ext>
              </a:extLst>
            </p:cNvPr>
            <p:cNvPicPr>
              <a:picLocks noChangeAspect="1"/>
            </p:cNvPicPr>
            <p:nvPr/>
          </p:nvPicPr>
          <p:blipFill rotWithShape="1">
            <a:blip r:embed="rId7"/>
            <a:srcRect l="11584" t="4979" r="10465" b="31607"/>
            <a:stretch/>
          </p:blipFill>
          <p:spPr>
            <a:xfrm>
              <a:off x="1112039" y="2910806"/>
              <a:ext cx="570934" cy="488025"/>
            </a:xfrm>
            <a:prstGeom prst="rect">
              <a:avLst/>
            </a:prstGeom>
          </p:spPr>
        </p:pic>
        <p:pic>
          <p:nvPicPr>
            <p:cNvPr id="23" name="Picture 22">
              <a:extLst>
                <a:ext uri="{FF2B5EF4-FFF2-40B4-BE49-F238E27FC236}">
                  <a16:creationId xmlns:a16="http://schemas.microsoft.com/office/drawing/2014/main" id="{6D9DC848-6A24-47D5-B47C-76FBE53DF9E8}"/>
                </a:ext>
              </a:extLst>
            </p:cNvPr>
            <p:cNvPicPr>
              <a:picLocks noChangeAspect="1"/>
            </p:cNvPicPr>
            <p:nvPr/>
          </p:nvPicPr>
          <p:blipFill rotWithShape="1">
            <a:blip r:embed="rId8"/>
            <a:srcRect l="3706" t="2955" r="2978" b="5199"/>
            <a:stretch/>
          </p:blipFill>
          <p:spPr>
            <a:xfrm>
              <a:off x="1156150" y="1487003"/>
              <a:ext cx="463934" cy="463644"/>
            </a:xfrm>
            <a:prstGeom prst="rect">
              <a:avLst/>
            </a:prstGeom>
          </p:spPr>
        </p:pic>
      </p:grpSp>
    </p:spTree>
    <p:extLst>
      <p:ext uri="{BB962C8B-B14F-4D97-AF65-F5344CB8AC3E}">
        <p14:creationId xmlns:p14="http://schemas.microsoft.com/office/powerpoint/2010/main" val="2109080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39AEA7-D3F5-4447-AECD-7714C7A96200}"/>
              </a:ext>
            </a:extLst>
          </p:cNvPr>
          <p:cNvSpPr>
            <a:spLocks noGrp="1"/>
          </p:cNvSpPr>
          <p:nvPr>
            <p:ph type="sldNum" sz="quarter" idx="17"/>
          </p:nvPr>
        </p:nvSpPr>
        <p:spPr/>
        <p:txBody>
          <a:bodyPr/>
          <a:lstStyle/>
          <a:p>
            <a:fld id="{58AE716E-68DD-2249-A7FA-8AEF0B14DF81}" type="slidenum">
              <a:rPr lang="en-US" smtClean="0"/>
              <a:pPr/>
              <a:t>46</a:t>
            </a:fld>
            <a:endParaRPr lang="en-US" dirty="0"/>
          </a:p>
        </p:txBody>
      </p:sp>
      <p:sp>
        <p:nvSpPr>
          <p:cNvPr id="5" name="Title 4">
            <a:extLst>
              <a:ext uri="{FF2B5EF4-FFF2-40B4-BE49-F238E27FC236}">
                <a16:creationId xmlns:a16="http://schemas.microsoft.com/office/drawing/2014/main" id="{5D9ED25A-0E45-46C2-9D8C-6AAB8535FE8A}"/>
              </a:ext>
            </a:extLst>
          </p:cNvPr>
          <p:cNvSpPr>
            <a:spLocks noGrp="1"/>
          </p:cNvSpPr>
          <p:nvPr>
            <p:ph type="title"/>
          </p:nvPr>
        </p:nvSpPr>
        <p:spPr>
          <a:xfrm>
            <a:off x="163629" y="133652"/>
            <a:ext cx="11985460" cy="518012"/>
          </a:xfrm>
        </p:spPr>
        <p:txBody>
          <a:bodyPr>
            <a:noAutofit/>
          </a:bodyPr>
          <a:lstStyle/>
          <a:p>
            <a:r>
              <a:rPr lang="en-US" sz="3000" dirty="0"/>
              <a:t>How to Proctors and Students can Communicate via Video Conference</a:t>
            </a:r>
          </a:p>
        </p:txBody>
      </p:sp>
      <p:pic>
        <p:nvPicPr>
          <p:cNvPr id="9" name="Picture 8" descr="Graphical user interface, text, application&#10;&#10;Description automatically generated">
            <a:extLst>
              <a:ext uri="{FF2B5EF4-FFF2-40B4-BE49-F238E27FC236}">
                <a16:creationId xmlns:a16="http://schemas.microsoft.com/office/drawing/2014/main" id="{0EF27547-F8BF-4E5E-9C19-10ABABB98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766" y="1872390"/>
            <a:ext cx="5035786" cy="3693886"/>
          </a:xfrm>
          <a:prstGeom prst="rect">
            <a:avLst/>
          </a:prstGeom>
          <a:ln w="28575">
            <a:solidFill>
              <a:srgbClr val="27AAE1"/>
            </a:solidFill>
          </a:ln>
        </p:spPr>
      </p:pic>
      <p:sp>
        <p:nvSpPr>
          <p:cNvPr id="2" name="TextBox 1">
            <a:extLst>
              <a:ext uri="{FF2B5EF4-FFF2-40B4-BE49-F238E27FC236}">
                <a16:creationId xmlns:a16="http://schemas.microsoft.com/office/drawing/2014/main" id="{AACE7800-4D07-4B11-93BE-445DA5BA1880}"/>
              </a:ext>
            </a:extLst>
          </p:cNvPr>
          <p:cNvSpPr txBox="1"/>
          <p:nvPr/>
        </p:nvSpPr>
        <p:spPr>
          <a:xfrm>
            <a:off x="2355481" y="1369968"/>
            <a:ext cx="1689309" cy="369332"/>
          </a:xfrm>
          <a:prstGeom prst="rect">
            <a:avLst/>
          </a:prstGeom>
          <a:noFill/>
        </p:spPr>
        <p:txBody>
          <a:bodyPr wrap="none" rtlCol="0">
            <a:spAutoFit/>
          </a:bodyPr>
          <a:lstStyle/>
          <a:p>
            <a:r>
              <a:rPr lang="en-US" b="1" dirty="0">
                <a:solidFill>
                  <a:srgbClr val="00B050"/>
                </a:solidFill>
              </a:rPr>
              <a:t>Teacher Screen</a:t>
            </a:r>
          </a:p>
        </p:txBody>
      </p:sp>
      <p:sp>
        <p:nvSpPr>
          <p:cNvPr id="8" name="TextBox 7">
            <a:extLst>
              <a:ext uri="{FF2B5EF4-FFF2-40B4-BE49-F238E27FC236}">
                <a16:creationId xmlns:a16="http://schemas.microsoft.com/office/drawing/2014/main" id="{DEACA5A5-B1AF-4A40-9E23-E40DE390EE92}"/>
              </a:ext>
            </a:extLst>
          </p:cNvPr>
          <p:cNvSpPr txBox="1"/>
          <p:nvPr/>
        </p:nvSpPr>
        <p:spPr>
          <a:xfrm>
            <a:off x="8310716" y="1368375"/>
            <a:ext cx="1689886" cy="369332"/>
          </a:xfrm>
          <a:prstGeom prst="rect">
            <a:avLst/>
          </a:prstGeom>
          <a:noFill/>
        </p:spPr>
        <p:txBody>
          <a:bodyPr wrap="none" rtlCol="0">
            <a:spAutoFit/>
          </a:bodyPr>
          <a:lstStyle/>
          <a:p>
            <a:r>
              <a:rPr lang="en-US" b="1" dirty="0">
                <a:solidFill>
                  <a:srgbClr val="27AAE1"/>
                </a:solidFill>
              </a:rPr>
              <a:t>Student Screen</a:t>
            </a:r>
          </a:p>
        </p:txBody>
      </p:sp>
      <p:grpSp>
        <p:nvGrpSpPr>
          <p:cNvPr id="7" name="Group 6">
            <a:extLst>
              <a:ext uri="{FF2B5EF4-FFF2-40B4-BE49-F238E27FC236}">
                <a16:creationId xmlns:a16="http://schemas.microsoft.com/office/drawing/2014/main" id="{7B30B4C9-73A9-4537-A62F-875C56A37086}"/>
              </a:ext>
            </a:extLst>
          </p:cNvPr>
          <p:cNvGrpSpPr/>
          <p:nvPr/>
        </p:nvGrpSpPr>
        <p:grpSpPr>
          <a:xfrm>
            <a:off x="464074" y="1872390"/>
            <a:ext cx="5472125" cy="3698038"/>
            <a:chOff x="464074" y="1872390"/>
            <a:chExt cx="5472125" cy="3698038"/>
          </a:xfrm>
        </p:grpSpPr>
        <p:pic>
          <p:nvPicPr>
            <p:cNvPr id="15" name="Picture 14" descr="Graphical user interface, text, application&#10;&#10;Description automatically generated">
              <a:extLst>
                <a:ext uri="{FF2B5EF4-FFF2-40B4-BE49-F238E27FC236}">
                  <a16:creationId xmlns:a16="http://schemas.microsoft.com/office/drawing/2014/main" id="{719CE745-30CE-4A94-8E21-B897B5A18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074" y="1872390"/>
              <a:ext cx="5472125" cy="3698038"/>
            </a:xfrm>
            <a:prstGeom prst="rect">
              <a:avLst/>
            </a:prstGeom>
            <a:ln w="28575">
              <a:solidFill>
                <a:srgbClr val="00B050"/>
              </a:solid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33E7E785-8C3B-4FFC-B4F6-3FB7C1FF4043}"/>
                </a:ext>
              </a:extLst>
            </p:cNvPr>
            <p:cNvSpPr/>
            <p:nvPr/>
          </p:nvSpPr>
          <p:spPr>
            <a:xfrm>
              <a:off x="2534855" y="5127584"/>
              <a:ext cx="868101" cy="3372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0" name="Arrow: Right 9">
            <a:extLst>
              <a:ext uri="{FF2B5EF4-FFF2-40B4-BE49-F238E27FC236}">
                <a16:creationId xmlns:a16="http://schemas.microsoft.com/office/drawing/2014/main" id="{5A0BC461-144E-4079-8F4F-BBEB86ED74E2}"/>
              </a:ext>
            </a:extLst>
          </p:cNvPr>
          <p:cNvSpPr/>
          <p:nvPr/>
        </p:nvSpPr>
        <p:spPr>
          <a:xfrm>
            <a:off x="1180618" y="1914922"/>
            <a:ext cx="1354237" cy="5967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Turn off webcam and mic</a:t>
            </a:r>
          </a:p>
        </p:txBody>
      </p:sp>
      <p:sp>
        <p:nvSpPr>
          <p:cNvPr id="13" name="Arrow: Right 12">
            <a:extLst>
              <a:ext uri="{FF2B5EF4-FFF2-40B4-BE49-F238E27FC236}">
                <a16:creationId xmlns:a16="http://schemas.microsoft.com/office/drawing/2014/main" id="{8DEB3C23-827D-4749-A737-9D4C9F047669}"/>
              </a:ext>
            </a:extLst>
          </p:cNvPr>
          <p:cNvSpPr/>
          <p:nvPr/>
        </p:nvSpPr>
        <p:spPr>
          <a:xfrm>
            <a:off x="8902861" y="3305813"/>
            <a:ext cx="1354237" cy="5967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Turn off webcam and mic</a:t>
            </a:r>
          </a:p>
        </p:txBody>
      </p:sp>
    </p:spTree>
    <p:extLst>
      <p:ext uri="{BB962C8B-B14F-4D97-AF65-F5344CB8AC3E}">
        <p14:creationId xmlns:p14="http://schemas.microsoft.com/office/powerpoint/2010/main" val="1587839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838129" y="1289910"/>
          <a:ext cx="8515741" cy="4278179"/>
        </p:xfrm>
        <a:graphic>
          <a:graphicData uri="http://schemas.openxmlformats.org/drawingml/2006/table">
            <a:tbl>
              <a:tblPr firstRow="1" bandRow="1">
                <a:tableStyleId>{5C22544A-7EE6-4342-B048-85BDC9FD1C3A}</a:tableStyleId>
              </a:tblPr>
              <a:tblGrid>
                <a:gridCol w="3724010">
                  <a:extLst>
                    <a:ext uri="{9D8B030D-6E8A-4147-A177-3AD203B41FA5}">
                      <a16:colId xmlns:a16="http://schemas.microsoft.com/office/drawing/2014/main" val="20000"/>
                    </a:ext>
                  </a:extLst>
                </a:gridCol>
                <a:gridCol w="4791731">
                  <a:extLst>
                    <a:ext uri="{9D8B030D-6E8A-4147-A177-3AD203B41FA5}">
                      <a16:colId xmlns:a16="http://schemas.microsoft.com/office/drawing/2014/main" val="20001"/>
                    </a:ext>
                  </a:extLst>
                </a:gridCol>
              </a:tblGrid>
              <a:tr h="4311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Description</a:t>
                      </a:r>
                      <a:endParaRPr lang="en-US" sz="1600" kern="1200" dirty="0">
                        <a:solidFill>
                          <a:schemeClr val="dk1"/>
                        </a:solidFill>
                        <a:effectLst/>
                        <a:latin typeface="+mn-lt"/>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What to Do</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0"/>
                  </a:ext>
                </a:extLst>
              </a:tr>
              <a:tr h="630118">
                <a:tc>
                  <a:txBody>
                    <a:bodyPr/>
                    <a:lstStyle/>
                    <a:p>
                      <a:pPr marL="73025" marR="73025" algn="l" defTabSz="914400" rtl="0" eaLnBrk="1" latinLnBrk="0" hangingPunct="1">
                        <a:spcBef>
                          <a:spcPts val="400"/>
                        </a:spcBef>
                        <a:spcAft>
                          <a:spcPts val="400"/>
                        </a:spcAft>
                      </a:pPr>
                      <a:r>
                        <a:rPr lang="en-US" sz="1600" i="1" kern="1200" dirty="0">
                          <a:effectLst/>
                        </a:rPr>
                        <a:t>What should I do if a test session ends?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Log in and start a new session. Provide the students with a new session ID.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1"/>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 gets logged out of a test while a session is still active?</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If a student’s test session is interrupted, the student should log back in and rejoin the session.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2"/>
                  </a:ext>
                </a:extLst>
              </a:tr>
              <a:tr h="1426064">
                <a:tc>
                  <a:txBody>
                    <a:bodyPr/>
                    <a:lstStyle/>
                    <a:p>
                      <a:pPr marL="73025" marR="73025" algn="l" defTabSz="914400" rtl="0" eaLnBrk="1" latinLnBrk="0" hangingPunct="1">
                        <a:spcBef>
                          <a:spcPts val="400"/>
                        </a:spcBef>
                        <a:spcAft>
                          <a:spcPts val="400"/>
                        </a:spcAft>
                      </a:pPr>
                      <a:r>
                        <a:rPr lang="en-US" sz="1600" i="1" kern="1200" dirty="0">
                          <a:effectLst/>
                        </a:rPr>
                        <a:t>What should I do if forbidden applications are running?</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The Secure Browser will not allow the student to begin testing if forbidden applications are running. You will see messages advising you which applications must be closed before testing can begin.</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3"/>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student’s test freezes?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Force-quit the Secure Browser and log back in. For instructions, refer to the </a:t>
                      </a:r>
                      <a:r>
                        <a:rPr lang="en-US" sz="1600" i="1" kern="1200" dirty="0">
                          <a:effectLst/>
                        </a:rPr>
                        <a:t>Test Administration Manual</a:t>
                      </a:r>
                      <a:r>
                        <a:rPr lang="en-US" sz="1600" kern="1200" dirty="0">
                          <a:effectLst/>
                        </a:rPr>
                        <a:t>.</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4"/>
                  </a:ext>
                </a:extLst>
              </a:tr>
            </a:tbl>
          </a:graphicData>
        </a:graphic>
      </p:graphicFrame>
      <p:sp>
        <p:nvSpPr>
          <p:cNvPr id="34838" name="Title 1"/>
          <p:cNvSpPr>
            <a:spLocks noGrp="1"/>
          </p:cNvSpPr>
          <p:nvPr>
            <p:ph type="title"/>
          </p:nvPr>
        </p:nvSpPr>
        <p:spPr/>
        <p:txBody>
          <a:bodyPr>
            <a:normAutofit/>
          </a:bodyPr>
          <a:lstStyle/>
          <a:p>
            <a:r>
              <a:rPr altLang="en-US" dirty="0"/>
              <a:t>Troubleshooting</a:t>
            </a:r>
          </a:p>
        </p:txBody>
      </p:sp>
      <p:sp>
        <p:nvSpPr>
          <p:cNvPr id="5" name="Slide Number Placeholder 3">
            <a:extLst>
              <a:ext uri="{FF2B5EF4-FFF2-40B4-BE49-F238E27FC236}">
                <a16:creationId xmlns:a16="http://schemas.microsoft.com/office/drawing/2014/main" id="{1F3CFC4D-9784-4E88-9D1D-96A1BDF512C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9457380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08736" y="2013897"/>
            <a:ext cx="9063791" cy="2830206"/>
          </a:xfrm>
        </p:spPr>
        <p:txBody>
          <a:bodyPr>
            <a:normAutofit/>
          </a:bodyPr>
          <a:lstStyle/>
          <a:p>
            <a:r>
              <a:rPr lang="en-US" dirty="0"/>
              <a:t>APM-Reporting site</a:t>
            </a: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2575532" y="4532112"/>
            <a:ext cx="8243705" cy="514905"/>
          </a:xfrm>
          <a:prstGeom prst="rect">
            <a:avLst/>
          </a:prstGeom>
          <a:ln>
            <a:noFill/>
          </a:ln>
        </p:spPr>
        <p:txBody>
          <a:bodyPr vert="horz" wrap="square" lIns="0" tIns="0" rIns="0" bIns="0" rtlCol="0" anchor="b" anchorCtr="0">
            <a:norm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800" cap="none" dirty="0"/>
              <a:t>2021-2022</a:t>
            </a:r>
            <a:endParaRPr lang="en-US" cap="none" dirty="0"/>
          </a:p>
        </p:txBody>
      </p:sp>
      <p:sp>
        <p:nvSpPr>
          <p:cNvPr id="5" name="Rectangle 4">
            <a:extLst>
              <a:ext uri="{FF2B5EF4-FFF2-40B4-BE49-F238E27FC236}">
                <a16:creationId xmlns:a16="http://schemas.microsoft.com/office/drawing/2014/main" id="{8A64BAD4-329E-40CD-9FC2-1DC59BC7084A}"/>
              </a:ext>
            </a:extLst>
          </p:cNvPr>
          <p:cNvSpPr/>
          <p:nvPr/>
        </p:nvSpPr>
        <p:spPr>
          <a:xfrm>
            <a:off x="9136646" y="6265882"/>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1914557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0902CF-49F3-41E9-82EE-8BA53D1E2C6C}"/>
              </a:ext>
            </a:extLst>
          </p:cNvPr>
          <p:cNvPicPr>
            <a:picLocks noChangeAspect="1"/>
          </p:cNvPicPr>
          <p:nvPr/>
        </p:nvPicPr>
        <p:blipFill>
          <a:blip r:embed="rId2"/>
          <a:stretch>
            <a:fillRect/>
          </a:stretch>
        </p:blipFill>
        <p:spPr>
          <a:xfrm>
            <a:off x="328148" y="2177611"/>
            <a:ext cx="11338560" cy="3798418"/>
          </a:xfrm>
          <a:prstGeom prst="rect">
            <a:avLst/>
          </a:prstGeom>
          <a:noFill/>
          <a:ln>
            <a:solidFill>
              <a:schemeClr val="tx1"/>
            </a:solidFill>
          </a:ln>
        </p:spPr>
      </p:pic>
      <p:sp>
        <p:nvSpPr>
          <p:cNvPr id="3" name="Slide Number Placeholder 2">
            <a:extLst>
              <a:ext uri="{FF2B5EF4-FFF2-40B4-BE49-F238E27FC236}">
                <a16:creationId xmlns:a16="http://schemas.microsoft.com/office/drawing/2014/main" id="{F391B094-8967-48AC-9A6B-085845486042}"/>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49</a:t>
            </a:fld>
            <a:endParaRPr lang="en-US"/>
          </a:p>
        </p:txBody>
      </p:sp>
      <p:sp>
        <p:nvSpPr>
          <p:cNvPr id="10" name="Title 3">
            <a:extLst>
              <a:ext uri="{FF2B5EF4-FFF2-40B4-BE49-F238E27FC236}">
                <a16:creationId xmlns:a16="http://schemas.microsoft.com/office/drawing/2014/main" id="{57D4B079-6D39-4985-AF28-DFB6B18AE483}"/>
              </a:ext>
            </a:extLst>
          </p:cNvPr>
          <p:cNvSpPr>
            <a:spLocks noGrp="1"/>
          </p:cNvSpPr>
          <p:nvPr>
            <p:ph type="title"/>
          </p:nvPr>
        </p:nvSpPr>
        <p:spPr>
          <a:xfrm>
            <a:off x="426230" y="65597"/>
            <a:ext cx="11369529" cy="518012"/>
          </a:xfrm>
        </p:spPr>
        <p:txBody>
          <a:bodyPr/>
          <a:lstStyle/>
          <a:p>
            <a:r>
              <a:rPr lang="en-US" dirty="0"/>
              <a:t>APM-Reporting Dashboard</a:t>
            </a:r>
          </a:p>
        </p:txBody>
      </p:sp>
      <p:sp>
        <p:nvSpPr>
          <p:cNvPr id="6" name="TextBox 5">
            <a:extLst>
              <a:ext uri="{FF2B5EF4-FFF2-40B4-BE49-F238E27FC236}">
                <a16:creationId xmlns:a16="http://schemas.microsoft.com/office/drawing/2014/main" id="{11F8051A-A8D9-4EA5-B98F-BC2DB31D6ADE}"/>
              </a:ext>
            </a:extLst>
          </p:cNvPr>
          <p:cNvSpPr txBox="1"/>
          <p:nvPr/>
        </p:nvSpPr>
        <p:spPr>
          <a:xfrm>
            <a:off x="328148" y="754757"/>
            <a:ext cx="11650491"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Test Results are reported immediately to authorized users in the </a:t>
            </a:r>
          </a:p>
          <a:p>
            <a:r>
              <a:rPr lang="en-US" sz="2800" dirty="0">
                <a:latin typeface="Calibri" panose="020F0502020204030204" pitchFamily="34" charset="0"/>
                <a:cs typeface="Calibri" panose="020F0502020204030204" pitchFamily="34" charset="0"/>
              </a:rPr>
              <a:t>APM-Reporting Site</a:t>
            </a:r>
            <a:r>
              <a:rPr lang="en-US" dirty="0"/>
              <a:t>.</a:t>
            </a:r>
          </a:p>
        </p:txBody>
      </p:sp>
    </p:spTree>
    <p:extLst>
      <p:ext uri="{BB962C8B-B14F-4D97-AF65-F5344CB8AC3E}">
        <p14:creationId xmlns:p14="http://schemas.microsoft.com/office/powerpoint/2010/main" val="144733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8F1430-B1C2-479B-A062-E5F1BACE6696}"/>
              </a:ext>
            </a:extLst>
          </p:cNvPr>
          <p:cNvSpPr>
            <a:spLocks noGrp="1"/>
          </p:cNvSpPr>
          <p:nvPr>
            <p:ph type="sldNum" sz="quarter" idx="17"/>
          </p:nvPr>
        </p:nvSpPr>
        <p:spPr/>
        <p:txBody>
          <a:bodyPr/>
          <a:lstStyle/>
          <a:p>
            <a:fld id="{58AE716E-68DD-2249-A7FA-8AEF0B14DF81}" type="slidenum">
              <a:rPr lang="en-US" smtClean="0"/>
              <a:pPr/>
              <a:t>5</a:t>
            </a:fld>
            <a:endParaRPr lang="en-US" dirty="0"/>
          </a:p>
        </p:txBody>
      </p:sp>
      <p:sp>
        <p:nvSpPr>
          <p:cNvPr id="5" name="Title 4">
            <a:extLst>
              <a:ext uri="{FF2B5EF4-FFF2-40B4-BE49-F238E27FC236}">
                <a16:creationId xmlns:a16="http://schemas.microsoft.com/office/drawing/2014/main" id="{D1877DD1-5783-4BE3-AD91-10CDACABFEC7}"/>
              </a:ext>
            </a:extLst>
          </p:cNvPr>
          <p:cNvSpPr>
            <a:spLocks noGrp="1"/>
          </p:cNvSpPr>
          <p:nvPr>
            <p:ph type="title"/>
          </p:nvPr>
        </p:nvSpPr>
        <p:spPr/>
        <p:txBody>
          <a:bodyPr/>
          <a:lstStyle/>
          <a:p>
            <a:r>
              <a:rPr lang="en-US" dirty="0"/>
              <a:t>Activating Your TIDE Account</a:t>
            </a:r>
          </a:p>
        </p:txBody>
      </p:sp>
      <p:sp>
        <p:nvSpPr>
          <p:cNvPr id="6" name="Rectangle 3">
            <a:extLst>
              <a:ext uri="{FF2B5EF4-FFF2-40B4-BE49-F238E27FC236}">
                <a16:creationId xmlns:a16="http://schemas.microsoft.com/office/drawing/2014/main" id="{62E7BA38-7C07-4D56-B691-C5FE89B2B4FD}"/>
              </a:ext>
            </a:extLst>
          </p:cNvPr>
          <p:cNvSpPr>
            <a:spLocks noChangeArrowheads="1"/>
          </p:cNvSpPr>
          <p:nvPr/>
        </p:nvSpPr>
        <p:spPr bwMode="auto">
          <a:xfrm>
            <a:off x="289932" y="1182231"/>
            <a:ext cx="11505827"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Font typeface="Arial" panose="020B0604020202020204" pitchFamily="34" charset="0"/>
              <a:buChar char="•"/>
            </a:pPr>
            <a:r>
              <a:rPr lang="en-US" sz="2200" dirty="0">
                <a:latin typeface="Arial" panose="020B0604020202020204" pitchFamily="34" charset="0"/>
                <a:cs typeface="Arial" panose="020B0604020202020204" pitchFamily="34" charset="0"/>
              </a:rPr>
              <a:t>FCS ITA accounts have been provisioned by FDOE; SUS ITA accounts will be established by the SIA at a later time. </a:t>
            </a:r>
          </a:p>
          <a:p>
            <a:pPr marL="342900" indent="-342900" eaLnBrk="0" fontAlgn="base" hangingPunct="0">
              <a:spcBef>
                <a:spcPct val="0"/>
              </a:spcBef>
              <a:spcAft>
                <a:spcPct val="0"/>
              </a:spcAft>
              <a:buFont typeface="Arial" panose="020B0604020202020204" pitchFamily="34" charset="0"/>
              <a:buChar char="•"/>
            </a:pPr>
            <a:endParaRPr lang="en-US" altLang="en-US" sz="2200" dirty="0">
              <a:latin typeface="Arial" panose="020B0604020202020204" pitchFamily="34" charset="0"/>
              <a:ea typeface="Times New Roman" panose="02020603050405020304" pitchFamily="18" charset="0"/>
              <a:cs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2200" dirty="0">
                <a:latin typeface="Arial" panose="020B0604020202020204" pitchFamily="34" charset="0"/>
                <a:ea typeface="Times New Roman" panose="02020603050405020304" pitchFamily="18" charset="0"/>
                <a:cs typeface="Arial" panose="020B0604020202020204" pitchFamily="34" charset="0"/>
              </a:rPr>
              <a:t>If your account has been provisioned, you should have received an activation email with a link to </a:t>
            </a:r>
            <a:r>
              <a:rPr lang="en-US" altLang="en-US" sz="2200" dirty="0">
                <a:latin typeface="Arial" panose="020B0604020202020204" pitchFamily="34" charset="0"/>
                <a:ea typeface="MS Mincho" panose="02020609040205080304" pitchFamily="49" charset="-128"/>
                <a:cs typeface="Arial" panose="020B0604020202020204" pitchFamily="34" charset="0"/>
              </a:rPr>
              <a:t>the </a:t>
            </a:r>
            <a:r>
              <a:rPr lang="en-US" altLang="en-US" sz="2200" b="1" i="1" dirty="0">
                <a:latin typeface="Arial" panose="020B0604020202020204" pitchFamily="34" charset="0"/>
                <a:ea typeface="MS Mincho" panose="02020609040205080304" pitchFamily="49" charset="-128"/>
                <a:cs typeface="Arial" panose="020B0604020202020204" pitchFamily="34" charset="0"/>
              </a:rPr>
              <a:t>Reset Your Password</a:t>
            </a:r>
            <a:r>
              <a:rPr lang="en-US" altLang="en-US" sz="2200" dirty="0">
                <a:latin typeface="Arial" panose="020B0604020202020204" pitchFamily="34" charset="0"/>
                <a:ea typeface="MS Mincho" panose="02020609040205080304" pitchFamily="49" charset="-128"/>
                <a:cs typeface="Arial" panose="020B0604020202020204" pitchFamily="34" charset="0"/>
              </a:rPr>
              <a:t> page in TIDE where you can set up your password to log in to TIDE and other applicable CAI systems. </a:t>
            </a:r>
          </a:p>
          <a:p>
            <a:pPr marL="342900" indent="-342900" eaLnBrk="0" fontAlgn="base" hangingPunct="0">
              <a:spcBef>
                <a:spcPct val="0"/>
              </a:spcBef>
              <a:spcAft>
                <a:spcPct val="0"/>
              </a:spcAft>
              <a:buFont typeface="Arial" panose="020B0604020202020204" pitchFamily="34" charset="0"/>
              <a:buChar char="•"/>
            </a:pPr>
            <a:endParaRPr lang="en-US" altLang="en-US" sz="2200" dirty="0">
              <a:latin typeface="Arial" panose="020B0604020202020204" pitchFamily="34" charset="0"/>
              <a:ea typeface="MS Mincho" panose="02020609040205080304" pitchFamily="49" charset="-128"/>
              <a:cs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2200" dirty="0">
                <a:latin typeface="Arial" panose="020B0604020202020204" pitchFamily="34" charset="0"/>
                <a:ea typeface="MS Mincho" panose="02020609040205080304" pitchFamily="49" charset="-128"/>
                <a:cs typeface="Arial" panose="020B0604020202020204" pitchFamily="34" charset="0"/>
              </a:rPr>
              <a:t>This link expires 15 minutes after the email is sent. If you do not set up your password within 15 minutes.</a:t>
            </a:r>
          </a:p>
          <a:p>
            <a:pPr marL="342900" indent="-342900" eaLnBrk="0" fontAlgn="base" hangingPunct="0">
              <a:spcBef>
                <a:spcPct val="0"/>
              </a:spcBef>
              <a:spcAft>
                <a:spcPct val="0"/>
              </a:spcAft>
              <a:buFont typeface="Arial" panose="020B0604020202020204" pitchFamily="34" charset="0"/>
              <a:buChar char="•"/>
            </a:pPr>
            <a:endParaRPr lang="en-US" altLang="en-US" sz="2200" dirty="0">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2200" dirty="0">
                <a:latin typeface="Arial" panose="020B0604020202020204" pitchFamily="34" charset="0"/>
                <a:ea typeface="Times New Roman" panose="02020603050405020304" pitchFamily="18" charset="0"/>
                <a:cs typeface="Arial" panose="020B0604020202020204" pitchFamily="34" charset="0"/>
              </a:rPr>
              <a:t>If you do not receive an account activation email, check your spam folder. Emails are sent from </a:t>
            </a:r>
            <a:r>
              <a:rPr lang="en-US" altLang="en-US" sz="2200" dirty="0">
                <a:latin typeface="Arial" panose="020B0604020202020204" pitchFamily="34" charset="0"/>
                <a:ea typeface="Times New Roman" panose="02020603050405020304" pitchFamily="18" charset="0"/>
                <a:cs typeface="Arial" panose="020B0604020202020204" pitchFamily="34" charset="0"/>
                <a:hlinkClick r:id="rId2"/>
              </a:rPr>
              <a:t>DoNotReply@cambiumassessment.com</a:t>
            </a:r>
            <a:r>
              <a:rPr lang="en-US" altLang="en-US" sz="2200" dirty="0">
                <a:latin typeface="Arial" panose="020B0604020202020204" pitchFamily="34" charset="0"/>
                <a:ea typeface="Times New Roman" panose="02020603050405020304" pitchFamily="18" charset="0"/>
                <a:cs typeface="Arial" panose="020B0604020202020204" pitchFamily="34" charset="0"/>
              </a:rPr>
              <a:t>, so you may need to add this address to your contact list.</a:t>
            </a:r>
            <a:endParaRPr lang="en-US"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4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FB637D-94AC-4DE7-8CF7-D1729F62D8A0}"/>
              </a:ext>
            </a:extLst>
          </p:cNvPr>
          <p:cNvPicPr>
            <a:picLocks noChangeAspect="1"/>
          </p:cNvPicPr>
          <p:nvPr/>
        </p:nvPicPr>
        <p:blipFill>
          <a:blip r:embed="rId2"/>
          <a:stretch>
            <a:fillRect/>
          </a:stretch>
        </p:blipFill>
        <p:spPr>
          <a:xfrm>
            <a:off x="457200" y="1627982"/>
            <a:ext cx="11338560" cy="3713378"/>
          </a:xfrm>
          <a:prstGeom prst="rect">
            <a:avLst/>
          </a:prstGeom>
          <a:noFill/>
          <a:ln>
            <a:solidFill>
              <a:schemeClr val="tx1"/>
            </a:solidFill>
          </a:ln>
        </p:spPr>
      </p:pic>
      <p:sp>
        <p:nvSpPr>
          <p:cNvPr id="3" name="Slide Number Placeholder 2">
            <a:extLst>
              <a:ext uri="{FF2B5EF4-FFF2-40B4-BE49-F238E27FC236}">
                <a16:creationId xmlns:a16="http://schemas.microsoft.com/office/drawing/2014/main" id="{0296143C-0F02-4522-9A7A-90A3076D602D}"/>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50</a:t>
            </a:fld>
            <a:endParaRPr lang="en-US"/>
          </a:p>
        </p:txBody>
      </p:sp>
      <p:sp>
        <p:nvSpPr>
          <p:cNvPr id="10" name="Title 3">
            <a:extLst>
              <a:ext uri="{FF2B5EF4-FFF2-40B4-BE49-F238E27FC236}">
                <a16:creationId xmlns:a16="http://schemas.microsoft.com/office/drawing/2014/main" id="{75750BD9-2122-4339-9D5F-B49F3D5CDEC4}"/>
              </a:ext>
            </a:extLst>
          </p:cNvPr>
          <p:cNvSpPr>
            <a:spLocks noGrp="1"/>
          </p:cNvSpPr>
          <p:nvPr>
            <p:ph type="title"/>
          </p:nvPr>
        </p:nvSpPr>
        <p:spPr>
          <a:xfrm>
            <a:off x="426230" y="65597"/>
            <a:ext cx="11369529" cy="518012"/>
          </a:xfrm>
        </p:spPr>
        <p:txBody>
          <a:bodyPr/>
          <a:lstStyle/>
          <a:p>
            <a:endParaRPr lang="en-US" dirty="0"/>
          </a:p>
        </p:txBody>
      </p:sp>
    </p:spTree>
    <p:extLst>
      <p:ext uri="{BB962C8B-B14F-4D97-AF65-F5344CB8AC3E}">
        <p14:creationId xmlns:p14="http://schemas.microsoft.com/office/powerpoint/2010/main" val="822092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DB74880-1A08-4493-AA98-5243E2DF9330}"/>
              </a:ext>
            </a:extLst>
          </p:cNvPr>
          <p:cNvPicPr>
            <a:picLocks noGrp="1" noChangeAspect="1"/>
          </p:cNvPicPr>
          <p:nvPr>
            <p:ph sz="quarter" idx="17"/>
          </p:nvPr>
        </p:nvPicPr>
        <p:blipFill>
          <a:blip r:embed="rId3"/>
          <a:stretch>
            <a:fillRect/>
          </a:stretch>
        </p:blipFill>
        <p:spPr>
          <a:xfrm>
            <a:off x="935498" y="980023"/>
            <a:ext cx="10381964" cy="5009297"/>
          </a:xfrm>
          <a:noFill/>
        </p:spPr>
      </p:pic>
      <p:sp>
        <p:nvSpPr>
          <p:cNvPr id="3" name="Slide Number Placeholder 2">
            <a:extLst>
              <a:ext uri="{FF2B5EF4-FFF2-40B4-BE49-F238E27FC236}">
                <a16:creationId xmlns:a16="http://schemas.microsoft.com/office/drawing/2014/main" id="{CACBCE23-E198-46E9-87BA-7C3F7FB61138}"/>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58AE716E-68DD-2249-A7FA-8AEF0B14DF81}" type="slidenum">
              <a:rPr lang="en-US" smtClean="0"/>
              <a:pPr>
                <a:spcAft>
                  <a:spcPts val="600"/>
                </a:spcAft>
              </a:pPr>
              <a:t>51</a:t>
            </a:fld>
            <a:endParaRPr lang="en-US"/>
          </a:p>
        </p:txBody>
      </p:sp>
      <p:sp>
        <p:nvSpPr>
          <p:cNvPr id="11" name="Title 3">
            <a:extLst>
              <a:ext uri="{FF2B5EF4-FFF2-40B4-BE49-F238E27FC236}">
                <a16:creationId xmlns:a16="http://schemas.microsoft.com/office/drawing/2014/main" id="{B298D862-4578-415A-AD57-78C21E11D77F}"/>
              </a:ext>
            </a:extLst>
          </p:cNvPr>
          <p:cNvSpPr>
            <a:spLocks noGrp="1"/>
          </p:cNvSpPr>
          <p:nvPr>
            <p:ph type="title"/>
          </p:nvPr>
        </p:nvSpPr>
        <p:spPr>
          <a:xfrm>
            <a:off x="426230" y="65597"/>
            <a:ext cx="11369529" cy="518012"/>
          </a:xfrm>
        </p:spPr>
        <p:txBody>
          <a:bodyPr/>
          <a:lstStyle/>
          <a:p>
            <a:r>
              <a:rPr lang="en-US" dirty="0"/>
              <a:t>District, School Summary</a:t>
            </a:r>
          </a:p>
        </p:txBody>
      </p:sp>
    </p:spTree>
    <p:extLst>
      <p:ext uri="{BB962C8B-B14F-4D97-AF65-F5344CB8AC3E}">
        <p14:creationId xmlns:p14="http://schemas.microsoft.com/office/powerpoint/2010/main" val="728129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1F1F1FD-5971-402D-B3EE-6A8CDBF00ADC}"/>
              </a:ext>
            </a:extLst>
          </p:cNvPr>
          <p:cNvPicPr>
            <a:picLocks noGrp="1" noChangeAspect="1"/>
          </p:cNvPicPr>
          <p:nvPr>
            <p:ph sz="quarter" idx="17"/>
          </p:nvPr>
        </p:nvPicPr>
        <p:blipFill>
          <a:blip r:embed="rId2"/>
          <a:stretch>
            <a:fillRect/>
          </a:stretch>
        </p:blipFill>
        <p:spPr>
          <a:xfrm>
            <a:off x="457200" y="1258314"/>
            <a:ext cx="11337925" cy="4452497"/>
          </a:xfrm>
          <a:noFill/>
          <a:ln>
            <a:solidFill>
              <a:schemeClr val="tx1"/>
            </a:solidFill>
          </a:ln>
        </p:spPr>
      </p:pic>
      <p:sp>
        <p:nvSpPr>
          <p:cNvPr id="3" name="Slide Number Placeholder 2">
            <a:extLst>
              <a:ext uri="{FF2B5EF4-FFF2-40B4-BE49-F238E27FC236}">
                <a16:creationId xmlns:a16="http://schemas.microsoft.com/office/drawing/2014/main" id="{24A66A87-8E2F-4BC1-98F3-BA3E1BB3E9A6}"/>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58AE716E-68DD-2249-A7FA-8AEF0B14DF81}" type="slidenum">
              <a:rPr lang="en-US" smtClean="0"/>
              <a:pPr>
                <a:spcAft>
                  <a:spcPts val="600"/>
                </a:spcAft>
              </a:pPr>
              <a:t>52</a:t>
            </a:fld>
            <a:endParaRPr lang="en-US"/>
          </a:p>
        </p:txBody>
      </p:sp>
      <p:sp>
        <p:nvSpPr>
          <p:cNvPr id="4" name="Title 3">
            <a:extLst>
              <a:ext uri="{FF2B5EF4-FFF2-40B4-BE49-F238E27FC236}">
                <a16:creationId xmlns:a16="http://schemas.microsoft.com/office/drawing/2014/main" id="{83DFB7C8-2BA2-4EE3-8DFB-CDBFCECABC9A}"/>
              </a:ext>
            </a:extLst>
          </p:cNvPr>
          <p:cNvSpPr>
            <a:spLocks noGrp="1"/>
          </p:cNvSpPr>
          <p:nvPr>
            <p:ph type="title"/>
          </p:nvPr>
        </p:nvSpPr>
        <p:spPr>
          <a:xfrm>
            <a:off x="426230" y="65597"/>
            <a:ext cx="11369529" cy="518012"/>
          </a:xfrm>
        </p:spPr>
        <p:txBody>
          <a:bodyPr anchor="b">
            <a:normAutofit/>
          </a:bodyPr>
          <a:lstStyle/>
          <a:p>
            <a:r>
              <a:rPr lang="en-US" dirty="0"/>
              <a:t>Performance Summary by School, Domain</a:t>
            </a:r>
          </a:p>
        </p:txBody>
      </p:sp>
    </p:spTree>
    <p:extLst>
      <p:ext uri="{BB962C8B-B14F-4D97-AF65-F5344CB8AC3E}">
        <p14:creationId xmlns:p14="http://schemas.microsoft.com/office/powerpoint/2010/main" val="3991698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4A92D9-A226-49A0-9D49-DE0A3C5FAE4E}"/>
              </a:ext>
            </a:extLst>
          </p:cNvPr>
          <p:cNvSpPr/>
          <p:nvPr/>
        </p:nvSpPr>
        <p:spPr>
          <a:xfrm>
            <a:off x="981307" y="5241073"/>
            <a:ext cx="10024947" cy="497137"/>
          </a:xfrm>
          <a:prstGeom prst="rect">
            <a:avLst/>
          </a:prstGeom>
          <a:solidFill>
            <a:schemeClr val="bg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6" name="Content Placeholder 5" descr="Graphical user interface&#10;&#10;Description automatically generated with medium confidence">
            <a:extLst>
              <a:ext uri="{FF2B5EF4-FFF2-40B4-BE49-F238E27FC236}">
                <a16:creationId xmlns:a16="http://schemas.microsoft.com/office/drawing/2014/main" id="{4A2919B3-AEFA-418E-8349-B23C4ECBAC3F}"/>
              </a:ext>
            </a:extLst>
          </p:cNvPr>
          <p:cNvPicPr>
            <a:picLocks noGrp="1" noChangeAspect="1"/>
          </p:cNvPicPr>
          <p:nvPr>
            <p:ph sz="quarter" idx="17"/>
          </p:nvPr>
        </p:nvPicPr>
        <p:blipFill>
          <a:blip r:embed="rId2"/>
          <a:stretch>
            <a:fillRect/>
          </a:stretch>
        </p:blipFill>
        <p:spPr>
          <a:xfrm>
            <a:off x="457200" y="1231133"/>
            <a:ext cx="11338560" cy="4507077"/>
          </a:xfrm>
          <a:noFill/>
          <a:ln>
            <a:solidFill>
              <a:schemeClr val="tx1"/>
            </a:solidFill>
          </a:ln>
        </p:spPr>
      </p:pic>
      <p:sp>
        <p:nvSpPr>
          <p:cNvPr id="3" name="Slide Number Placeholder 2">
            <a:extLst>
              <a:ext uri="{FF2B5EF4-FFF2-40B4-BE49-F238E27FC236}">
                <a16:creationId xmlns:a16="http://schemas.microsoft.com/office/drawing/2014/main" id="{640B1340-FE0C-46BA-B91F-3EB912BCAFCE}"/>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58AE716E-68DD-2249-A7FA-8AEF0B14DF81}" type="slidenum">
              <a:rPr lang="en-US" smtClean="0"/>
              <a:pPr>
                <a:spcAft>
                  <a:spcPts val="600"/>
                </a:spcAft>
              </a:pPr>
              <a:t>53</a:t>
            </a:fld>
            <a:endParaRPr lang="en-US"/>
          </a:p>
        </p:txBody>
      </p:sp>
      <p:sp>
        <p:nvSpPr>
          <p:cNvPr id="11" name="Title 3">
            <a:extLst>
              <a:ext uri="{FF2B5EF4-FFF2-40B4-BE49-F238E27FC236}">
                <a16:creationId xmlns:a16="http://schemas.microsoft.com/office/drawing/2014/main" id="{EF74E29F-5217-477F-BAA9-70ADCCBEF305}"/>
              </a:ext>
            </a:extLst>
          </p:cNvPr>
          <p:cNvSpPr>
            <a:spLocks noGrp="1"/>
          </p:cNvSpPr>
          <p:nvPr>
            <p:ph type="title"/>
          </p:nvPr>
        </p:nvSpPr>
        <p:spPr>
          <a:xfrm>
            <a:off x="426230" y="65597"/>
            <a:ext cx="11369529" cy="518012"/>
          </a:xfrm>
        </p:spPr>
        <p:txBody>
          <a:bodyPr anchor="b">
            <a:normAutofit/>
          </a:bodyPr>
          <a:lstStyle/>
          <a:p>
            <a:r>
              <a:rPr lang="en-US" dirty="0"/>
              <a:t>Performance by Roster</a:t>
            </a:r>
          </a:p>
        </p:txBody>
      </p:sp>
    </p:spTree>
    <p:extLst>
      <p:ext uri="{BB962C8B-B14F-4D97-AF65-F5344CB8AC3E}">
        <p14:creationId xmlns:p14="http://schemas.microsoft.com/office/powerpoint/2010/main" val="2549909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0973BA-6636-45E8-AAFF-5823B102B22B}"/>
              </a:ext>
            </a:extLst>
          </p:cNvPr>
          <p:cNvPicPr>
            <a:picLocks noChangeAspect="1"/>
          </p:cNvPicPr>
          <p:nvPr/>
        </p:nvPicPr>
        <p:blipFill>
          <a:blip r:embed="rId2"/>
          <a:stretch>
            <a:fillRect/>
          </a:stretch>
        </p:blipFill>
        <p:spPr>
          <a:xfrm>
            <a:off x="457200" y="1429559"/>
            <a:ext cx="11338560" cy="4110225"/>
          </a:xfrm>
          <a:prstGeom prst="rect">
            <a:avLst/>
          </a:prstGeom>
          <a:noFill/>
          <a:ln>
            <a:solidFill>
              <a:schemeClr val="tx1"/>
            </a:solidFill>
          </a:ln>
        </p:spPr>
      </p:pic>
      <p:sp>
        <p:nvSpPr>
          <p:cNvPr id="3" name="Slide Number Placeholder 2">
            <a:extLst>
              <a:ext uri="{FF2B5EF4-FFF2-40B4-BE49-F238E27FC236}">
                <a16:creationId xmlns:a16="http://schemas.microsoft.com/office/drawing/2014/main" id="{EAD61C5E-55E8-4FAB-8664-48F65C970D38}"/>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58AE716E-68DD-2249-A7FA-8AEF0B14DF81}" type="slidenum">
              <a:rPr lang="en-US" smtClean="0"/>
              <a:pPr>
                <a:spcAft>
                  <a:spcPts val="600"/>
                </a:spcAft>
              </a:pPr>
              <a:t>54</a:t>
            </a:fld>
            <a:endParaRPr lang="en-US"/>
          </a:p>
        </p:txBody>
      </p:sp>
      <p:sp>
        <p:nvSpPr>
          <p:cNvPr id="4" name="Title 3">
            <a:extLst>
              <a:ext uri="{FF2B5EF4-FFF2-40B4-BE49-F238E27FC236}">
                <a16:creationId xmlns:a16="http://schemas.microsoft.com/office/drawing/2014/main" id="{829824F8-AEF1-4D45-BDDC-6F765FE1DF26}"/>
              </a:ext>
            </a:extLst>
          </p:cNvPr>
          <p:cNvSpPr>
            <a:spLocks noGrp="1"/>
          </p:cNvSpPr>
          <p:nvPr>
            <p:ph type="title"/>
          </p:nvPr>
        </p:nvSpPr>
        <p:spPr>
          <a:xfrm>
            <a:off x="426230" y="65597"/>
            <a:ext cx="11369529" cy="518012"/>
          </a:xfrm>
        </p:spPr>
        <p:txBody>
          <a:bodyPr anchor="b">
            <a:normAutofit/>
          </a:bodyPr>
          <a:lstStyle/>
          <a:p>
            <a:r>
              <a:rPr lang="en-US" dirty="0"/>
              <a:t>Performance by Student</a:t>
            </a:r>
          </a:p>
        </p:txBody>
      </p:sp>
    </p:spTree>
    <p:extLst>
      <p:ext uri="{BB962C8B-B14F-4D97-AF65-F5344CB8AC3E}">
        <p14:creationId xmlns:p14="http://schemas.microsoft.com/office/powerpoint/2010/main" val="1606004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D82F3-35A2-4FE1-8889-5A532A5F2809}"/>
              </a:ext>
            </a:extLst>
          </p:cNvPr>
          <p:cNvSpPr>
            <a:spLocks noGrp="1"/>
          </p:cNvSpPr>
          <p:nvPr>
            <p:ph sz="half" idx="1"/>
          </p:nvPr>
        </p:nvSpPr>
        <p:spPr>
          <a:xfrm>
            <a:off x="262890" y="955041"/>
            <a:ext cx="11670030" cy="5034279"/>
          </a:xfrm>
        </p:spPr>
        <p:txBody>
          <a:bodyPr>
            <a:noAutofit/>
          </a:bodyPr>
          <a:lstStyle/>
          <a:p>
            <a:r>
              <a:rPr lang="en-US" sz="2000" dirty="0">
                <a:latin typeface="Arial" panose="020B0604020202020204" pitchFamily="34" charset="0"/>
                <a:ea typeface="Times New Roman" panose="02020603050405020304" pitchFamily="18" charset="0"/>
                <a:cs typeface="Arial" panose="020B0604020202020204" pitchFamily="34" charset="0"/>
              </a:rPr>
              <a:t>The Florida Help Desk is open Monday–Friday from 7:00 a.m. to 8:30 p.m. Eastern Time (except holidays). </a:t>
            </a:r>
          </a:p>
          <a:p>
            <a:pPr marL="0" indent="0" algn="ctr">
              <a:lnSpc>
                <a:spcPct val="100000"/>
              </a:lnSpc>
              <a:spcBef>
                <a:spcPts val="600"/>
              </a:spcBef>
              <a:spcAft>
                <a:spcPts val="1200"/>
              </a:spcAft>
              <a:buNone/>
            </a:pPr>
            <a:r>
              <a:rPr lang="en-US" sz="2000" b="1" dirty="0">
                <a:latin typeface="Arial" panose="020B0604020202020204" pitchFamily="34" charset="0"/>
                <a:cs typeface="Arial" panose="020B0604020202020204" pitchFamily="34" charset="0"/>
              </a:rPr>
              <a:t>Florida Help Desk</a:t>
            </a:r>
          </a:p>
          <a:p>
            <a:pPr marL="0" indent="0" algn="ctr">
              <a:lnSpc>
                <a:spcPct val="100000"/>
              </a:lnSpc>
              <a:spcBef>
                <a:spcPts val="600"/>
              </a:spcBef>
              <a:spcAft>
                <a:spcPts val="1200"/>
              </a:spcAft>
              <a:buNone/>
            </a:pPr>
            <a:r>
              <a:rPr lang="en-US" sz="2000" b="1" dirty="0">
                <a:latin typeface="Arial" panose="020B0604020202020204" pitchFamily="34" charset="0"/>
                <a:cs typeface="Arial" panose="020B0604020202020204" pitchFamily="34" charset="0"/>
              </a:rPr>
              <a:t>Toll-Free Phone Support: 1-866-815-7246</a:t>
            </a:r>
          </a:p>
          <a:p>
            <a:pPr marL="0" indent="0" algn="ctr">
              <a:lnSpc>
                <a:spcPct val="100000"/>
              </a:lnSpc>
              <a:spcBef>
                <a:spcPts val="600"/>
              </a:spcBef>
              <a:spcAft>
                <a:spcPts val="1200"/>
              </a:spcAft>
              <a:buNone/>
            </a:pPr>
            <a:r>
              <a:rPr lang="fr-FR" sz="2000" b="1" dirty="0">
                <a:latin typeface="Arial" panose="020B0604020202020204" pitchFamily="34" charset="0"/>
                <a:cs typeface="Arial" panose="020B0604020202020204" pitchFamily="34" charset="0"/>
              </a:rPr>
              <a:t>Email Support: </a:t>
            </a:r>
            <a:r>
              <a:rPr lang="fr-FR" sz="2000" b="1" u="sng" dirty="0">
                <a:latin typeface="Arial" panose="020B0604020202020204" pitchFamily="34" charset="0"/>
                <a:cs typeface="Arial" panose="020B0604020202020204" pitchFamily="34" charset="0"/>
              </a:rPr>
              <a:t>FloridaHelpDesk@CambiumAssessment.com</a:t>
            </a:r>
            <a:endParaRPr lang="en-US" sz="2000" b="1" dirty="0">
              <a:latin typeface="Arial" panose="020B0604020202020204" pitchFamily="34" charset="0"/>
              <a:ea typeface="MS Mincho" panose="02020609040205080304" pitchFamily="49" charset="-128"/>
              <a:cs typeface="Arial" panose="020B0604020202020204" pitchFamily="34" charset="0"/>
            </a:endParaRPr>
          </a:p>
          <a:p>
            <a:pPr marL="0">
              <a:spcBef>
                <a:spcPts val="0"/>
              </a:spcBef>
              <a:spcAft>
                <a:spcPts val="1200"/>
              </a:spcAft>
            </a:pPr>
            <a:r>
              <a:rPr lang="en-US" sz="2000" dirty="0">
                <a:latin typeface="Arial" panose="020B0604020202020204" pitchFamily="34" charset="0"/>
                <a:ea typeface="Times New Roman" panose="02020603050405020304" pitchFamily="18" charset="0"/>
                <a:cs typeface="Arial" panose="020B0604020202020204" pitchFamily="34" charset="0"/>
              </a:rPr>
              <a:t>Please provide detailed information that may include the following:</a:t>
            </a:r>
          </a:p>
          <a:p>
            <a:pPr marL="1028700" lvl="2" indent="-342900">
              <a:spcBef>
                <a:spcPts val="0"/>
              </a:spcBef>
              <a:spcAft>
                <a:spcPts val="1200"/>
              </a:spcAft>
              <a:buFont typeface="+mj-lt"/>
              <a:buAutoNum type="arabicPeriod"/>
            </a:pPr>
            <a:r>
              <a:rPr lang="en-US" sz="2000" dirty="0">
                <a:latin typeface="Arial" panose="020B0604020202020204" pitchFamily="34" charset="0"/>
                <a:ea typeface="Calibri" panose="020F0502020204030204" pitchFamily="34" charset="0"/>
                <a:cs typeface="Arial" panose="020B0604020202020204" pitchFamily="34" charset="0"/>
              </a:rPr>
              <a:t>FLEID, associated district (</a:t>
            </a:r>
            <a:r>
              <a:rPr lang="en-US" sz="2000" i="1" dirty="0">
                <a:latin typeface="Arial" panose="020B0604020202020204" pitchFamily="34" charset="0"/>
                <a:ea typeface="Calibri" panose="020F0502020204030204" pitchFamily="34" charset="0"/>
                <a:cs typeface="Arial" panose="020B0604020202020204" pitchFamily="34" charset="0"/>
              </a:rPr>
              <a:t>79 = State Universities; 80 = State Colleges</a:t>
            </a:r>
            <a:r>
              <a:rPr lang="en-US" sz="2000" dirty="0">
                <a:latin typeface="Arial" panose="020B0604020202020204" pitchFamily="34" charset="0"/>
                <a:ea typeface="Calibri" panose="020F0502020204030204" pitchFamily="34" charset="0"/>
                <a:cs typeface="Arial" panose="020B0604020202020204" pitchFamily="34" charset="0"/>
              </a:rPr>
              <a:t>), and associated school for a student. </a:t>
            </a:r>
          </a:p>
          <a:p>
            <a:pPr marL="1028700" lvl="2" indent="-342900">
              <a:spcBef>
                <a:spcPts val="0"/>
              </a:spcBef>
              <a:spcAft>
                <a:spcPts val="1200"/>
              </a:spcAft>
              <a:buFont typeface="+mj-lt"/>
              <a:buAutoNum type="arabicPeriod"/>
            </a:pPr>
            <a:r>
              <a:rPr lang="en-US" sz="2000" dirty="0">
                <a:latin typeface="Arial" panose="020B0604020202020204" pitchFamily="34" charset="0"/>
                <a:ea typeface="Calibri" panose="020F0502020204030204" pitchFamily="34" charset="0"/>
                <a:cs typeface="Arial" panose="020B0604020202020204" pitchFamily="34" charset="0"/>
              </a:rPr>
              <a:t>For a TIDE user, provide the user's full name and email address.</a:t>
            </a:r>
          </a:p>
          <a:p>
            <a:pPr marL="1028700" lvl="2" indent="-342900">
              <a:spcBef>
                <a:spcPts val="0"/>
              </a:spcBef>
              <a:spcAft>
                <a:spcPts val="1200"/>
              </a:spcAft>
              <a:buFont typeface="+mj-lt"/>
              <a:buAutoNum type="arabicPeriod"/>
            </a:pPr>
            <a:r>
              <a:rPr lang="en-US" sz="2000" dirty="0">
                <a:latin typeface="Arial" panose="020B0604020202020204" pitchFamily="34" charset="0"/>
                <a:ea typeface="Calibri" panose="020F0502020204030204" pitchFamily="34" charset="0"/>
                <a:cs typeface="Arial" panose="020B0604020202020204" pitchFamily="34" charset="0"/>
              </a:rPr>
              <a:t>Any error messages that appeared.</a:t>
            </a:r>
          </a:p>
          <a:p>
            <a:pPr marL="1028700" lvl="2" indent="-342900">
              <a:spcBef>
                <a:spcPts val="0"/>
              </a:spcBef>
              <a:spcAft>
                <a:spcPts val="1200"/>
              </a:spcAft>
              <a:buFont typeface="+mj-lt"/>
              <a:buAutoNum type="arabicPeriod"/>
            </a:pPr>
            <a:r>
              <a:rPr lang="en-US" sz="2000" dirty="0">
                <a:latin typeface="Arial" panose="020B0604020202020204" pitchFamily="34" charset="0"/>
                <a:ea typeface="Times New Roman" panose="02020603050405020304" pitchFamily="18" charset="0"/>
                <a:cs typeface="Arial" panose="020B0604020202020204" pitchFamily="34" charset="0"/>
              </a:rPr>
              <a:t>Device, operating system, and browser information, including version numbers.</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C8D75E2-D211-4620-851E-C463FCDCAA90}"/>
              </a:ext>
            </a:extLst>
          </p:cNvPr>
          <p:cNvSpPr>
            <a:spLocks noGrp="1"/>
          </p:cNvSpPr>
          <p:nvPr>
            <p:ph type="sldNum" sz="quarter" idx="17"/>
          </p:nvPr>
        </p:nvSpPr>
        <p:spPr/>
        <p:txBody>
          <a:bodyPr/>
          <a:lstStyle/>
          <a:p>
            <a:fld id="{58AE716E-68DD-2249-A7FA-8AEF0B14DF81}" type="slidenum">
              <a:rPr lang="en-US" smtClean="0"/>
              <a:pPr/>
              <a:t>55</a:t>
            </a:fld>
            <a:endParaRPr lang="en-US" dirty="0"/>
          </a:p>
        </p:txBody>
      </p:sp>
      <p:sp>
        <p:nvSpPr>
          <p:cNvPr id="6" name="Title 5">
            <a:extLst>
              <a:ext uri="{FF2B5EF4-FFF2-40B4-BE49-F238E27FC236}">
                <a16:creationId xmlns:a16="http://schemas.microsoft.com/office/drawing/2014/main" id="{779A5CA3-FB89-4D05-A93B-582E6EE93BD4}"/>
              </a:ext>
            </a:extLst>
          </p:cNvPr>
          <p:cNvSpPr>
            <a:spLocks noGrp="1"/>
          </p:cNvSpPr>
          <p:nvPr>
            <p:ph type="title"/>
          </p:nvPr>
        </p:nvSpPr>
        <p:spPr/>
        <p:txBody>
          <a:bodyPr/>
          <a:lstStyle/>
          <a:p>
            <a:r>
              <a:rPr lang="en-US" dirty="0"/>
              <a:t>User Support</a:t>
            </a:r>
          </a:p>
        </p:txBody>
      </p:sp>
      <p:sp>
        <p:nvSpPr>
          <p:cNvPr id="5" name="Line Callout 1 4"/>
          <p:cNvSpPr/>
          <p:nvPr/>
        </p:nvSpPr>
        <p:spPr>
          <a:xfrm>
            <a:off x="9897625" y="1688123"/>
            <a:ext cx="1784085" cy="944544"/>
          </a:xfrm>
          <a:prstGeom prst="borderCallout1">
            <a:avLst>
              <a:gd name="adj1" fmla="val 55000"/>
              <a:gd name="adj2" fmla="val -1011"/>
              <a:gd name="adj3" fmla="val 84043"/>
              <a:gd name="adj4" fmla="val -71608"/>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2"/>
                </a:solidFill>
                <a:latin typeface="+mj-lt"/>
              </a:rPr>
              <a:t>Press “3” for FCLE questions! </a:t>
            </a:r>
          </a:p>
        </p:txBody>
      </p:sp>
    </p:spTree>
    <p:extLst>
      <p:ext uri="{BB962C8B-B14F-4D97-AF65-F5344CB8AC3E}">
        <p14:creationId xmlns:p14="http://schemas.microsoft.com/office/powerpoint/2010/main" val="273286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8">
            <a:extLst>
              <a:ext uri="{FF2B5EF4-FFF2-40B4-BE49-F238E27FC236}">
                <a16:creationId xmlns:a16="http://schemas.microsoft.com/office/drawing/2014/main" id="{B544C8DB-D308-46F2-B5B0-D8620D0D280E}"/>
              </a:ext>
            </a:extLst>
          </p:cNvPr>
          <p:cNvPicPr>
            <a:picLocks noGrp="1" noChangeAspect="1" noChangeArrowheads="1"/>
          </p:cNvPicPr>
          <p:nvPr>
            <p:ph sz="quarter" idx="17"/>
          </p:nvPr>
        </p:nvPicPr>
        <p:blipFill>
          <a:blip r:embed="rId2" cstate="print">
            <a:extLst>
              <a:ext uri="{28A0092B-C50C-407E-A947-70E740481C1C}">
                <a14:useLocalDpi xmlns:a14="http://schemas.microsoft.com/office/drawing/2010/main" val="0"/>
              </a:ext>
            </a:extLst>
          </a:blip>
          <a:stretch>
            <a:fillRect/>
          </a:stretch>
        </p:blipFill>
        <p:spPr bwMode="auto">
          <a:xfrm>
            <a:off x="1828459" y="2148841"/>
            <a:ext cx="8232916" cy="3869470"/>
          </a:xfrm>
          <a:prstGeom prst="rect">
            <a:avLst/>
          </a:prstGeom>
          <a:solidFill>
            <a:srgbClr val="FFFFFF"/>
          </a:solidFill>
        </p:spPr>
      </p:pic>
      <p:sp>
        <p:nvSpPr>
          <p:cNvPr id="6" name="Rectangle 4">
            <a:extLst>
              <a:ext uri="{FF2B5EF4-FFF2-40B4-BE49-F238E27FC236}">
                <a16:creationId xmlns:a16="http://schemas.microsoft.com/office/drawing/2014/main" id="{A221F67B-0274-401E-A5A9-18E30491052F}"/>
              </a:ext>
            </a:extLst>
          </p:cNvPr>
          <p:cNvSpPr>
            <a:spLocks noChangeArrowheads="1"/>
          </p:cNvSpPr>
          <p:nvPr/>
        </p:nvSpPr>
        <p:spPr bwMode="auto">
          <a:xfrm>
            <a:off x="174893" y="986468"/>
            <a:ext cx="11209387" cy="91765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Ctr="0" compatLnSpc="1">
            <a:prstTxWarp prst="textNoShape">
              <a:avLst/>
            </a:prstTxWarp>
            <a:normAutofit fontScale="77500" lnSpcReduction="20000"/>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defTabSz="685800" eaLnBrk="1" fontAlgn="auto" hangingPunct="1">
              <a:lnSpc>
                <a:spcPct val="105000"/>
              </a:lnSpc>
              <a:spcBef>
                <a:spcPts val="0"/>
              </a:spcBef>
              <a:spcAft>
                <a:spcPts val="600"/>
              </a:spcAft>
              <a:buClr>
                <a:schemeClr val="tx1"/>
              </a:buClr>
              <a:buSzPct val="100000"/>
              <a:tabLst/>
            </a:pPr>
            <a:r>
              <a:rPr lang="en-US" altLang="en-US" sz="3600" b="1" dirty="0">
                <a:latin typeface="Calibri" panose="020F0502020204030204" pitchFamily="34" charset="0"/>
                <a:ea typeface="Calibri"/>
                <a:cs typeface="Calibri" panose="020F0502020204030204" pitchFamily="34" charset="0"/>
              </a:rPr>
              <a:t>To activate your account</a:t>
            </a:r>
            <a:r>
              <a:rPr lang="en-US" altLang="en-US" sz="3600" dirty="0">
                <a:latin typeface="Calibri" panose="020F0502020204030204" pitchFamily="34" charset="0"/>
                <a:ea typeface="Calibri"/>
                <a:cs typeface="Calibri" panose="020F0502020204030204" pitchFamily="34" charset="0"/>
              </a:rPr>
              <a:t>:</a:t>
            </a:r>
          </a:p>
          <a:p>
            <a:pPr defTabSz="685800" eaLnBrk="1" fontAlgn="auto" hangingPunct="1">
              <a:lnSpc>
                <a:spcPct val="105000"/>
              </a:lnSpc>
              <a:spcBef>
                <a:spcPts val="0"/>
              </a:spcBef>
              <a:spcAft>
                <a:spcPts val="600"/>
              </a:spcAft>
              <a:buClr>
                <a:schemeClr val="tx1"/>
              </a:buClr>
              <a:buSzPct val="100000"/>
              <a:tabLst/>
            </a:pPr>
            <a:r>
              <a:rPr lang="en-US" altLang="en-US" sz="3600" dirty="0" bmk="_Ref487450588">
                <a:latin typeface="Calibri" panose="020F0502020204030204" pitchFamily="34" charset="0"/>
                <a:ea typeface="Calibri"/>
                <a:cs typeface="Calibri" panose="020F0502020204030204" pitchFamily="34" charset="0"/>
              </a:rPr>
              <a:t>Click the link in the activation email. The Reset Your Password page appears</a:t>
            </a:r>
            <a:r>
              <a:rPr lang="en-US" altLang="en-US" dirty="0" bmk="_Ref487450588">
                <a:latin typeface="+mn-lt"/>
                <a:ea typeface="Calibri"/>
                <a:cs typeface="Calibri"/>
              </a:rPr>
              <a:t>.</a:t>
            </a:r>
            <a:endParaRPr lang="en-US" altLang="en-US" dirty="0" bmk="">
              <a:latin typeface="+mn-lt"/>
              <a:ea typeface="Calibri"/>
              <a:cs typeface="Calibri"/>
            </a:endParaRPr>
          </a:p>
        </p:txBody>
      </p:sp>
      <p:sp>
        <p:nvSpPr>
          <p:cNvPr id="3" name="Slide Number Placeholder 2">
            <a:extLst>
              <a:ext uri="{FF2B5EF4-FFF2-40B4-BE49-F238E27FC236}">
                <a16:creationId xmlns:a16="http://schemas.microsoft.com/office/drawing/2014/main" id="{EBCCD214-29F1-4B1B-9503-C9577F4BF5CA}"/>
              </a:ext>
            </a:extLst>
          </p:cNvPr>
          <p:cNvSpPr>
            <a:spLocks noGrp="1"/>
          </p:cNvSpPr>
          <p:nvPr>
            <p:ph type="sldNum" sz="quarter" idx="18"/>
          </p:nvPr>
        </p:nvSpPr>
        <p:spPr>
          <a:xfrm>
            <a:off x="10105824" y="6444777"/>
            <a:ext cx="529993" cy="278820"/>
          </a:xfrm>
        </p:spPr>
        <p:txBody>
          <a:bodyPr vert="horz" lIns="91440" tIns="45720" rIns="91440" bIns="45720" rtlCol="0" anchor="ctr">
            <a:normAutofit/>
          </a:bodyPr>
          <a:lstStyle/>
          <a:p>
            <a:pPr>
              <a:spcAft>
                <a:spcPts val="600"/>
              </a:spcAft>
            </a:pPr>
            <a:fld id="{58AE716E-68DD-2249-A7FA-8AEF0B14DF81}" type="slidenum">
              <a:rPr lang="en-US" smtClean="0"/>
              <a:pPr>
                <a:spcAft>
                  <a:spcPts val="600"/>
                </a:spcAft>
              </a:pPr>
              <a:t>6</a:t>
            </a:fld>
            <a:endParaRPr lang="en-US"/>
          </a:p>
        </p:txBody>
      </p:sp>
      <p:sp>
        <p:nvSpPr>
          <p:cNvPr id="12" name="Text Placeholder 4">
            <a:extLst>
              <a:ext uri="{FF2B5EF4-FFF2-40B4-BE49-F238E27FC236}">
                <a16:creationId xmlns:a16="http://schemas.microsoft.com/office/drawing/2014/main" id="{7376638E-AA61-4CA6-BAD9-0F629B6A0667}"/>
              </a:ext>
            </a:extLst>
          </p:cNvPr>
          <p:cNvSpPr>
            <a:spLocks noGrp="1"/>
          </p:cNvSpPr>
          <p:nvPr>
            <p:ph type="body" sz="quarter" idx="4294967295"/>
          </p:nvPr>
        </p:nvSpPr>
        <p:spPr>
          <a:xfrm>
            <a:off x="1866900" y="6046173"/>
            <a:ext cx="8503920" cy="153888"/>
          </a:xfrm>
        </p:spPr>
        <p:txBody>
          <a:bodyPr>
            <a:normAutofit fontScale="40000" lnSpcReduction="20000"/>
          </a:bodyPr>
          <a:lstStyle/>
          <a:p>
            <a:endParaRPr lang="en-US"/>
          </a:p>
        </p:txBody>
      </p:sp>
      <p:sp>
        <p:nvSpPr>
          <p:cNvPr id="14" name="Title 5">
            <a:extLst>
              <a:ext uri="{FF2B5EF4-FFF2-40B4-BE49-F238E27FC236}">
                <a16:creationId xmlns:a16="http://schemas.microsoft.com/office/drawing/2014/main" id="{400BD386-5680-42FE-B95D-B45316FC5188}"/>
              </a:ext>
            </a:extLst>
          </p:cNvPr>
          <p:cNvSpPr>
            <a:spLocks noGrp="1"/>
          </p:cNvSpPr>
          <p:nvPr>
            <p:ph type="title"/>
          </p:nvPr>
        </p:nvSpPr>
        <p:spPr>
          <a:xfrm>
            <a:off x="174893" y="139927"/>
            <a:ext cx="8262150" cy="518012"/>
          </a:xfrm>
        </p:spPr>
        <p:txBody>
          <a:bodyPr/>
          <a:lstStyle/>
          <a:p>
            <a:r>
              <a:rPr lang="en-US" dirty="0"/>
              <a:t>Activating Your TIDE Account</a:t>
            </a:r>
          </a:p>
        </p:txBody>
      </p:sp>
    </p:spTree>
    <p:extLst>
      <p:ext uri="{BB962C8B-B14F-4D97-AF65-F5344CB8AC3E}">
        <p14:creationId xmlns:p14="http://schemas.microsoft.com/office/powerpoint/2010/main" val="67958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02824"/>
            <a:ext cx="10966449" cy="5052352"/>
          </a:xfrm>
        </p:spPr>
        <p:txBody>
          <a:bodyPr rtlCol="0">
            <a:noAutofit/>
          </a:bodyPr>
          <a:lstStyle/>
          <a:p>
            <a:pPr>
              <a:defRPr/>
            </a:pPr>
            <a:r>
              <a:rPr lang="en-US" sz="2800" dirty="0">
                <a:effectLst/>
                <a:latin typeface="Calibri" panose="020F0502020204030204" pitchFamily="34" charset="0"/>
                <a:ea typeface="Calibri" panose="020F0502020204030204" pitchFamily="34" charset="0"/>
                <a:cs typeface="Arial" panose="020B0604020202020204" pitchFamily="34" charset="0"/>
              </a:rPr>
              <a:t>The Test Delivery System (TDS) has two components, </a:t>
            </a:r>
          </a:p>
          <a:p>
            <a:pPr marL="342900" indent="-342900">
              <a:buFont typeface="+mj-lt"/>
              <a:buAutoNum type="arabicPeriod"/>
              <a:defRPr/>
            </a:pPr>
            <a:r>
              <a:rPr lang="en-US" sz="2800" dirty="0">
                <a:effectLst/>
                <a:latin typeface="Calibri" panose="020F0502020204030204" pitchFamily="34" charset="0"/>
                <a:ea typeface="Calibri" panose="020F0502020204030204" pitchFamily="34" charset="0"/>
                <a:cs typeface="Arial" panose="020B0604020202020204" pitchFamily="34" charset="0"/>
              </a:rPr>
              <a:t>Test Administrator (TA) Interface: Test proctors use the TA Interface to create and manage test sessions.</a:t>
            </a:r>
          </a:p>
          <a:p>
            <a:pPr marL="342900" indent="-342900">
              <a:buFont typeface="+mj-lt"/>
              <a:buAutoNum type="arabicPeriod"/>
              <a:defRPr/>
            </a:pPr>
            <a:r>
              <a:rPr lang="en-US" sz="2800" dirty="0">
                <a:effectLst/>
                <a:latin typeface="Calibri" panose="020F0502020204030204" pitchFamily="34" charset="0"/>
                <a:ea typeface="Calibri" panose="020F0502020204030204" pitchFamily="34" charset="0"/>
                <a:cs typeface="Arial" panose="020B0604020202020204" pitchFamily="34" charset="0"/>
              </a:rPr>
              <a:t> Student Interface: Students use the Student Interface in the secure browser to access the testing site.</a:t>
            </a:r>
          </a:p>
          <a:p>
            <a:pPr eaLnBrk="1" fontAlgn="auto" hangingPunct="1">
              <a:buNone/>
              <a:defRPr/>
            </a:pPr>
            <a:endParaRPr lang="en-US" dirty="0">
              <a:solidFill>
                <a:srgbClr val="53565A"/>
              </a:solidFill>
            </a:endParaRPr>
          </a:p>
        </p:txBody>
      </p:sp>
      <p:sp>
        <p:nvSpPr>
          <p:cNvPr id="16387" name="Title 1"/>
          <p:cNvSpPr>
            <a:spLocks noGrp="1"/>
          </p:cNvSpPr>
          <p:nvPr>
            <p:ph type="title"/>
          </p:nvPr>
        </p:nvSpPr>
        <p:spPr/>
        <p:txBody>
          <a:bodyPr>
            <a:normAutofit/>
          </a:bodyPr>
          <a:lstStyle/>
          <a:p>
            <a:r>
              <a:rPr lang="en-US" altLang="en-US" dirty="0"/>
              <a:t>Test Delivery System (TDS)</a:t>
            </a:r>
            <a:endParaRPr altLang="en-US" dirty="0"/>
          </a:p>
        </p:txBody>
      </p:sp>
      <p:sp>
        <p:nvSpPr>
          <p:cNvPr id="6" name="Slide Number Placeholder 3">
            <a:extLst>
              <a:ext uri="{FF2B5EF4-FFF2-40B4-BE49-F238E27FC236}">
                <a16:creationId xmlns:a16="http://schemas.microsoft.com/office/drawing/2014/main" id="{ADE0E0EA-E78F-45FD-B365-E42ABFC2A57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12950608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73793" y="5801868"/>
            <a:ext cx="112211" cy="115416"/>
          </a:xfrm>
          <a:prstGeom prst="rect">
            <a:avLst/>
          </a:prstGeom>
        </p:spPr>
        <p:txBody>
          <a:bodyPr vert="horz" wrap="none" lIns="0" tIns="0" rIns="0" bIns="0" rtlCol="0" anchor="b" anchorCtr="0">
            <a:spAutoFit/>
          </a:bodyPr>
          <a:lstStyle>
            <a:defPPr>
              <a:defRPr lang="en-US"/>
            </a:defPPr>
            <a:lvl1pPr marL="0" algn="r" defTabSz="685800" rtl="0" eaLnBrk="1" latinLnBrk="0" hangingPunct="1">
              <a:defRPr sz="750" b="1" i="0" kern="1200">
                <a:solidFill>
                  <a:schemeClr val="bg1"/>
                </a:solidFill>
                <a:latin typeface="+mn-lt"/>
                <a:ea typeface="Calibri"/>
                <a:cs typeface="Calibri"/>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ABF4E83-61DB-418F-A99F-17BC9BB58EF6}" type="slidenum">
              <a:rPr lang="en-US" smtClean="0"/>
              <a:pPr/>
              <a:t>8</a:t>
            </a:fld>
            <a:endParaRPr lang="en-US">
              <a:solidFill>
                <a:schemeClr val="bg2">
                  <a:lumMod val="50000"/>
                </a:schemeClr>
              </a:solidFill>
            </a:endParaRPr>
          </a:p>
        </p:txBody>
      </p:sp>
      <p:sp>
        <p:nvSpPr>
          <p:cNvPr id="2" name="Title 1"/>
          <p:cNvSpPr>
            <a:spLocks noGrp="1"/>
          </p:cNvSpPr>
          <p:nvPr>
            <p:ph type="title"/>
          </p:nvPr>
        </p:nvSpPr>
        <p:spPr>
          <a:xfrm>
            <a:off x="1812036" y="1250935"/>
            <a:ext cx="8558784" cy="1897559"/>
          </a:xfrm>
        </p:spPr>
        <p:txBody>
          <a:bodyPr/>
          <a:lstStyle/>
          <a:p>
            <a:r>
              <a:rPr lang="en-US" dirty="0"/>
              <a:t>Test Administrator Interface</a:t>
            </a:r>
          </a:p>
        </p:txBody>
      </p:sp>
      <p:pic>
        <p:nvPicPr>
          <p:cNvPr id="5" name="Picture 4">
            <a:extLst>
              <a:ext uri="{FF2B5EF4-FFF2-40B4-BE49-F238E27FC236}">
                <a16:creationId xmlns:a16="http://schemas.microsoft.com/office/drawing/2014/main" id="{6AA3E601-D53E-4C58-9DE0-69739762E964}"/>
              </a:ext>
            </a:extLst>
          </p:cNvPr>
          <p:cNvPicPr>
            <a:picLocks noChangeAspect="1"/>
          </p:cNvPicPr>
          <p:nvPr/>
        </p:nvPicPr>
        <p:blipFill>
          <a:blip r:embed="rId3"/>
          <a:stretch>
            <a:fillRect/>
          </a:stretch>
        </p:blipFill>
        <p:spPr>
          <a:xfrm>
            <a:off x="9760618" y="857252"/>
            <a:ext cx="907383" cy="721619"/>
          </a:xfrm>
          <a:prstGeom prst="rect">
            <a:avLst/>
          </a:prstGeom>
        </p:spPr>
      </p:pic>
      <p:sp>
        <p:nvSpPr>
          <p:cNvPr id="7" name="Text Placeholder 6">
            <a:extLst>
              <a:ext uri="{FF2B5EF4-FFF2-40B4-BE49-F238E27FC236}">
                <a16:creationId xmlns:a16="http://schemas.microsoft.com/office/drawing/2014/main" id="{E12F5B99-7111-4D8C-9F16-9BED5DA9DCF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2493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655" y="828409"/>
            <a:ext cx="11506689" cy="5052352"/>
          </a:xfrm>
        </p:spPr>
        <p:txBody>
          <a:bodyPr rtlCol="0">
            <a:noAutofit/>
          </a:bodyPr>
          <a:lstStyle/>
          <a:p>
            <a:pPr marR="0" lvl="0">
              <a:spcBef>
                <a:spcPts val="400"/>
              </a:spcBef>
              <a:spcAft>
                <a:spcPts val="0"/>
              </a:spcAft>
              <a:tabLst>
                <a:tab pos="285750" algn="l"/>
                <a:tab pos="228600" algn="l"/>
              </a:tabLst>
            </a:pPr>
            <a:r>
              <a:rPr lang="en-US" sz="2400" b="1" dirty="0">
                <a:latin typeface="Calibri" panose="020F0502020204030204" pitchFamily="34" charset="0"/>
                <a:ea typeface="Calibri" panose="020F0502020204030204" pitchFamily="34" charset="0"/>
                <a:cs typeface="Arial" panose="020B0604020202020204" pitchFamily="34" charset="0"/>
              </a:rPr>
              <a:t>Introduction</a:t>
            </a:r>
            <a:r>
              <a:rPr lang="en-US" sz="2400" dirty="0">
                <a:latin typeface="Calibri" panose="020F0502020204030204" pitchFamily="34" charset="0"/>
                <a:ea typeface="Calibri" panose="020F0502020204030204" pitchFamily="34" charset="0"/>
                <a:cs typeface="Arial" panose="020B0604020202020204" pitchFamily="34" charset="0"/>
              </a:rPr>
              <a:t>: </a:t>
            </a:r>
          </a:p>
          <a:p>
            <a:pPr marL="573088" lvl="1" indent="-342900">
              <a:spcBef>
                <a:spcPts val="400"/>
              </a:spcBef>
              <a:tabLst>
                <a:tab pos="285750" algn="l"/>
                <a:tab pos="228600" algn="l"/>
              </a:tabLst>
            </a:pPr>
            <a:r>
              <a:rPr lang="en-US" sz="2400" dirty="0">
                <a:latin typeface="Calibri" panose="020F0502020204030204" pitchFamily="34" charset="0"/>
                <a:ea typeface="Calibri" panose="020F0502020204030204" pitchFamily="34" charset="0"/>
                <a:cs typeface="Arial" panose="020B0604020202020204" pitchFamily="34" charset="0"/>
              </a:rPr>
              <a:t>Test Administrators = Test Proctors </a:t>
            </a:r>
          </a:p>
          <a:p>
            <a:pPr marL="573088" lvl="1" indent="-342900">
              <a:spcBef>
                <a:spcPts val="400"/>
              </a:spcBef>
              <a:tabLst>
                <a:tab pos="285750" algn="l"/>
                <a:tab pos="228600" algn="l"/>
              </a:tabLst>
            </a:pPr>
            <a:r>
              <a:rPr lang="en-US" sz="2400" dirty="0">
                <a:latin typeface="Calibri" panose="020F0502020204030204" pitchFamily="34" charset="0"/>
                <a:ea typeface="Calibri" panose="020F0502020204030204" pitchFamily="34" charset="0"/>
                <a:cs typeface="Arial" panose="020B0604020202020204" pitchFamily="34" charset="0"/>
              </a:rPr>
              <a:t>Test Proctors can use almost any modern browser (Internet Explorer, Safari, Chrome, Firefox, etc. Please see the supported systems page of the portal at: </a:t>
            </a:r>
            <a:r>
              <a:rPr lang="en-US" sz="2400" dirty="0">
                <a:latin typeface="Calibri" panose="020F0502020204030204" pitchFamily="34" charset="0"/>
                <a:ea typeface="Calibri" panose="020F0502020204030204" pitchFamily="34" charset="0"/>
                <a:cs typeface="Arial" panose="020B0604020202020204" pitchFamily="34" charset="0"/>
                <a:hlinkClick r:id="rId4"/>
              </a:rPr>
              <a:t>https://fsassessments.org/supported-systems-requirements.html</a:t>
            </a:r>
            <a:endParaRPr lang="en-US" sz="2400" dirty="0">
              <a:latin typeface="Calibri" panose="020F0502020204030204" pitchFamily="34" charset="0"/>
              <a:ea typeface="Calibri" panose="020F0502020204030204" pitchFamily="34" charset="0"/>
              <a:cs typeface="Arial" panose="020B0604020202020204" pitchFamily="34" charset="0"/>
            </a:endParaRPr>
          </a:p>
          <a:p>
            <a:pPr marL="573088" lvl="1" indent="-342900">
              <a:spcBef>
                <a:spcPts val="400"/>
              </a:spcBef>
              <a:tabLst>
                <a:tab pos="285750" algn="l"/>
                <a:tab pos="22860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Test Proctor </a:t>
            </a:r>
            <a:r>
              <a:rPr lang="en-US" sz="2400" dirty="0">
                <a:latin typeface="Calibri" panose="020F0502020204030204" pitchFamily="34" charset="0"/>
                <a:ea typeface="Calibri" panose="020F0502020204030204" pitchFamily="34" charset="0"/>
                <a:cs typeface="Arial" panose="020B0604020202020204" pitchFamily="34" charset="0"/>
              </a:rPr>
              <a:t>accounts will have been provisioned in TIDE by either the SIA, ITC, or Campus Test Coordinator.</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400"/>
              </a:spcBef>
              <a:spcAft>
                <a:spcPts val="0"/>
              </a:spcAft>
              <a:tabLst>
                <a:tab pos="285750" algn="l"/>
                <a:tab pos="45720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TA Interface can be accessed by going to the </a:t>
            </a:r>
            <a:r>
              <a:rPr lang="en-US" sz="2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Florida Statewide Assessments Portal</a:t>
            </a:r>
            <a:r>
              <a:rPr lang="en-US" sz="2400" dirty="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spcBef>
                <a:spcPts val="400"/>
              </a:spcBef>
              <a:spcAft>
                <a:spcPts val="0"/>
              </a:spcAft>
              <a:buFont typeface="+mj-lt"/>
              <a:buAutoNum type="arabicPeriod"/>
              <a:tabLst>
                <a:tab pos="285750" algn="l"/>
                <a:tab pos="22860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Click the </a:t>
            </a:r>
            <a:r>
              <a:rPr lang="en-US" sz="2400" b="1" dirty="0">
                <a:effectLst/>
                <a:latin typeface="Calibri" panose="020F0502020204030204" pitchFamily="34" charset="0"/>
                <a:ea typeface="Calibri" panose="020F0502020204030204" pitchFamily="34" charset="0"/>
                <a:cs typeface="Arial" panose="020B0604020202020204" pitchFamily="34" charset="0"/>
              </a:rPr>
              <a:t>Administer Statewide Assessments</a:t>
            </a:r>
            <a:r>
              <a:rPr lang="en-US" sz="2400" dirty="0">
                <a:effectLst/>
                <a:latin typeface="Calibri" panose="020F0502020204030204" pitchFamily="34" charset="0"/>
                <a:ea typeface="Calibri" panose="020F0502020204030204" pitchFamily="34" charset="0"/>
                <a:cs typeface="Arial" panose="020B0604020202020204" pitchFamily="34" charset="0"/>
              </a:rPr>
              <a:t> card.</a:t>
            </a:r>
          </a:p>
          <a:p>
            <a:pPr marL="342900" marR="0" lvl="0" indent="-342900">
              <a:spcBef>
                <a:spcPts val="400"/>
              </a:spcBef>
              <a:spcAft>
                <a:spcPts val="400"/>
              </a:spcAft>
              <a:buFont typeface="+mj-lt"/>
              <a:buAutoNum type="arabicPeriod"/>
              <a:tabLst>
                <a:tab pos="285750" algn="l"/>
                <a:tab pos="22860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On the </a:t>
            </a:r>
            <a:r>
              <a:rPr lang="en-US" sz="2400" b="1" dirty="0">
                <a:effectLst/>
                <a:latin typeface="Calibri" panose="020F0502020204030204" pitchFamily="34" charset="0"/>
                <a:ea typeface="Calibri" panose="020F0502020204030204" pitchFamily="34" charset="0"/>
                <a:cs typeface="Arial" panose="020B0604020202020204" pitchFamily="34" charset="0"/>
              </a:rPr>
              <a:t>Login</a:t>
            </a:r>
            <a:r>
              <a:rPr lang="en-US" sz="2400" dirty="0">
                <a:effectLst/>
                <a:latin typeface="Calibri" panose="020F0502020204030204" pitchFamily="34" charset="0"/>
                <a:ea typeface="Calibri" panose="020F0502020204030204" pitchFamily="34" charset="0"/>
                <a:cs typeface="Arial" panose="020B0604020202020204" pitchFamily="34" charset="0"/>
              </a:rPr>
              <a:t> page, enter your email address and password.</a:t>
            </a:r>
          </a:p>
          <a:p>
            <a:pPr marL="342900" marR="0" lvl="0" indent="-342900">
              <a:spcBef>
                <a:spcPts val="400"/>
              </a:spcBef>
              <a:spcAft>
                <a:spcPts val="400"/>
              </a:spcAft>
              <a:buFont typeface="+mj-lt"/>
              <a:buAutoNum type="arabicPeriod"/>
              <a:tabLst>
                <a:tab pos="285750" algn="l"/>
                <a:tab pos="22860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Click Secure Login.</a:t>
            </a:r>
          </a:p>
          <a:p>
            <a:pPr marR="0" lvl="0">
              <a:spcBef>
                <a:spcPts val="400"/>
              </a:spcBef>
              <a:spcAft>
                <a:spcPts val="0"/>
              </a:spcAft>
              <a:tabLst>
                <a:tab pos="285750" algn="l"/>
                <a:tab pos="228600" algn="l"/>
              </a:tabLst>
            </a:pPr>
            <a:endParaRPr lang="en-US" sz="1800" dirty="0">
              <a:latin typeface="Calibri" panose="020F0502020204030204" pitchFamily="34" charset="0"/>
              <a:ea typeface="Calibri" panose="020F0502020204030204" pitchFamily="34" charset="0"/>
              <a:cs typeface="Arial" panose="020B0604020202020204" pitchFamily="34" charset="0"/>
            </a:endParaRPr>
          </a:p>
          <a:p>
            <a:pPr eaLnBrk="1" fontAlgn="auto" hangingPunct="1">
              <a:buNone/>
              <a:defRPr/>
            </a:pPr>
            <a:endParaRPr lang="en-US" dirty="0">
              <a:solidFill>
                <a:srgbClr val="53565A"/>
              </a:solidFill>
            </a:endParaRPr>
          </a:p>
        </p:txBody>
      </p:sp>
      <p:sp>
        <p:nvSpPr>
          <p:cNvPr id="16387" name="Title 1"/>
          <p:cNvSpPr>
            <a:spLocks noGrp="1"/>
          </p:cNvSpPr>
          <p:nvPr>
            <p:ph type="title"/>
          </p:nvPr>
        </p:nvSpPr>
        <p:spPr/>
        <p:txBody>
          <a:bodyPr>
            <a:normAutofit/>
          </a:bodyPr>
          <a:lstStyle/>
          <a:p>
            <a:r>
              <a:rPr lang="en-US" altLang="en-US" dirty="0"/>
              <a:t>Test Administrator Interface (TA Interface)</a:t>
            </a:r>
            <a:endParaRPr altLang="en-US" dirty="0"/>
          </a:p>
        </p:txBody>
      </p:sp>
      <p:sp>
        <p:nvSpPr>
          <p:cNvPr id="6" name="Slide Number Placeholder 3">
            <a:extLst>
              <a:ext uri="{FF2B5EF4-FFF2-40B4-BE49-F238E27FC236}">
                <a16:creationId xmlns:a16="http://schemas.microsoft.com/office/drawing/2014/main" id="{ADE0E0EA-E78F-45FD-B365-E42ABFC2A57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83231060-52E3-449D-9202-A31D8C222F17}"/>
              </a:ext>
            </a:extLst>
          </p:cNvPr>
          <p:cNvPicPr/>
          <p:nvPr/>
        </p:nvPicPr>
        <p:blipFill>
          <a:blip r:embed="rId6"/>
          <a:stretch>
            <a:fillRect/>
          </a:stretch>
        </p:blipFill>
        <p:spPr>
          <a:xfrm>
            <a:off x="10452417" y="4847427"/>
            <a:ext cx="1589405" cy="135255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138302896"/>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3c8d6406-deae-4a0d-a95e-fe53ed4a1ace"/>
    <ds:schemaRef ds:uri="http://schemas.openxmlformats.org/package/2006/metadata/core-properties"/>
    <ds:schemaRef ds:uri="60b788f9-dbc8-42fd-99f2-081ed83a52df"/>
    <ds:schemaRef ds:uri="http://www.w3.org/XML/1998/namespac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25959</TotalTime>
  <Words>2914</Words>
  <Application>Microsoft Office PowerPoint</Application>
  <PresentationFormat>Widescreen</PresentationFormat>
  <Paragraphs>365</Paragraphs>
  <Slides>55</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Arial Narrow</vt:lpstr>
      <vt:lpstr>Calibri</vt:lpstr>
      <vt:lpstr>Courier New</vt:lpstr>
      <vt:lpstr>Franklin Gothic Book</vt:lpstr>
      <vt:lpstr>Franklin Gothic Medium</vt:lpstr>
      <vt:lpstr>Gill Sans MT</vt:lpstr>
      <vt:lpstr>Times New Roman</vt:lpstr>
      <vt:lpstr>Wingdings</vt:lpstr>
      <vt:lpstr>Cambium Assessment PPT</vt:lpstr>
      <vt:lpstr>Test Delivery System and Reporting </vt:lpstr>
      <vt:lpstr>Objectives</vt:lpstr>
      <vt:lpstr>System Requirements</vt:lpstr>
      <vt:lpstr>Where Can I Download the Secure Browser? </vt:lpstr>
      <vt:lpstr>Activating Your TIDE Account</vt:lpstr>
      <vt:lpstr>Activating Your TIDE Account</vt:lpstr>
      <vt:lpstr>Test Delivery System (TDS)</vt:lpstr>
      <vt:lpstr>Test Administrator Interface</vt:lpstr>
      <vt:lpstr>Test Administrator Interface (TA Interface)</vt:lpstr>
      <vt:lpstr>Logging in to the TA Interface</vt:lpstr>
      <vt:lpstr>Create a Test Session: Test Selection </vt:lpstr>
      <vt:lpstr>Session ID</vt:lpstr>
      <vt:lpstr>Approving Student Entry</vt:lpstr>
      <vt:lpstr>Approving Student Entry</vt:lpstr>
      <vt:lpstr>Denying Student Entry</vt:lpstr>
      <vt:lpstr>Monitoring Student Progress</vt:lpstr>
      <vt:lpstr>Test Settings Screen</vt:lpstr>
      <vt:lpstr>Pausing and Stopping Sessions</vt:lpstr>
      <vt:lpstr>Student Interface</vt:lpstr>
      <vt:lpstr>What Is the Secure Browser?</vt:lpstr>
      <vt:lpstr>Secure Browser Login</vt:lpstr>
      <vt:lpstr>Student Verification</vt:lpstr>
      <vt:lpstr>Student Test Selection</vt:lpstr>
      <vt:lpstr>Verifying Test Information</vt:lpstr>
      <vt:lpstr>Instructions and Help</vt:lpstr>
      <vt:lpstr>Test Interface</vt:lpstr>
      <vt:lpstr>Global Menu</vt:lpstr>
      <vt:lpstr>Context Menus</vt:lpstr>
      <vt:lpstr>Universal Tools: Zoom</vt:lpstr>
      <vt:lpstr>Universal Tools: Line Reader</vt:lpstr>
      <vt:lpstr>Accessibility Resources: Color Contrast</vt:lpstr>
      <vt:lpstr>TA Selectable Accommodations</vt:lpstr>
      <vt:lpstr>Accommodations: Masking</vt:lpstr>
      <vt:lpstr>Accommodations: Text-to-Speech</vt:lpstr>
      <vt:lpstr>Test Pause</vt:lpstr>
      <vt:lpstr>End Test</vt:lpstr>
      <vt:lpstr>Test Submission</vt:lpstr>
      <vt:lpstr>Remote Proctoring</vt:lpstr>
      <vt:lpstr>Introduction</vt:lpstr>
      <vt:lpstr>Advantages of CAI’s Implementation</vt:lpstr>
      <vt:lpstr>Ensuring that Teacher and Remote Student Hardware is Functioning</vt:lpstr>
      <vt:lpstr>Viewing Students in Your Remote Test Session: Table View</vt:lpstr>
      <vt:lpstr>Viewing Students in Your Remote Test Session: Tile Views</vt:lpstr>
      <vt:lpstr>Observing Individual Students</vt:lpstr>
      <vt:lpstr>Communicating with Students</vt:lpstr>
      <vt:lpstr>How to Proctors and Students can Communicate via Video Conference</vt:lpstr>
      <vt:lpstr>Troubleshooting</vt:lpstr>
      <vt:lpstr>APM-Reporting site</vt:lpstr>
      <vt:lpstr>APM-Reporting Dashboard</vt:lpstr>
      <vt:lpstr>PowerPoint Presentation</vt:lpstr>
      <vt:lpstr>District, School Summary</vt:lpstr>
      <vt:lpstr>Performance Summary by School, Domain</vt:lpstr>
      <vt:lpstr>Performance by Roster</vt:lpstr>
      <vt:lpstr>Performance by Student</vt:lpstr>
      <vt:lpstr>User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Valentin Polyakov</cp:lastModifiedBy>
  <cp:revision>226</cp:revision>
  <cp:lastPrinted>2021-10-15T14:06:19Z</cp:lastPrinted>
  <dcterms:created xsi:type="dcterms:W3CDTF">2020-02-03T21:37:34Z</dcterms:created>
  <dcterms:modified xsi:type="dcterms:W3CDTF">2021-10-15T19:30:28Z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