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5.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6.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5"/>
    <p:sldMasterId id="2147483764" r:id="rId6"/>
    <p:sldMasterId id="2147483841" r:id="rId7"/>
    <p:sldMasterId id="2147483896" r:id="rId8"/>
    <p:sldMasterId id="2147483946" r:id="rId9"/>
    <p:sldMasterId id="2147484058" r:id="rId10"/>
    <p:sldMasterId id="2147484108" r:id="rId11"/>
  </p:sldMasterIdLst>
  <p:notesMasterIdLst>
    <p:notesMasterId r:id="rId46"/>
  </p:notesMasterIdLst>
  <p:handoutMasterIdLst>
    <p:handoutMasterId r:id="rId47"/>
  </p:handoutMasterIdLst>
  <p:sldIdLst>
    <p:sldId id="366" r:id="rId12"/>
    <p:sldId id="367" r:id="rId13"/>
    <p:sldId id="394" r:id="rId14"/>
    <p:sldId id="369" r:id="rId15"/>
    <p:sldId id="370" r:id="rId16"/>
    <p:sldId id="371" r:id="rId17"/>
    <p:sldId id="372" r:id="rId18"/>
    <p:sldId id="389" r:id="rId19"/>
    <p:sldId id="373" r:id="rId20"/>
    <p:sldId id="393" r:id="rId21"/>
    <p:sldId id="374" r:id="rId22"/>
    <p:sldId id="375" r:id="rId23"/>
    <p:sldId id="376" r:id="rId24"/>
    <p:sldId id="377" r:id="rId25"/>
    <p:sldId id="390" r:id="rId26"/>
    <p:sldId id="391" r:id="rId27"/>
    <p:sldId id="392" r:id="rId28"/>
    <p:sldId id="399" r:id="rId29"/>
    <p:sldId id="400" r:id="rId30"/>
    <p:sldId id="401" r:id="rId31"/>
    <p:sldId id="402" r:id="rId32"/>
    <p:sldId id="403" r:id="rId33"/>
    <p:sldId id="395" r:id="rId34"/>
    <p:sldId id="396" r:id="rId35"/>
    <p:sldId id="397" r:id="rId36"/>
    <p:sldId id="398" r:id="rId37"/>
    <p:sldId id="381" r:id="rId38"/>
    <p:sldId id="382" r:id="rId39"/>
    <p:sldId id="383" r:id="rId40"/>
    <p:sldId id="384" r:id="rId41"/>
    <p:sldId id="385" r:id="rId42"/>
    <p:sldId id="386" r:id="rId43"/>
    <p:sldId id="387" r:id="rId44"/>
    <p:sldId id="388"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 Jenny" initials="BJ" lastIdx="7" clrIdx="0">
    <p:extLst>
      <p:ext uri="{19B8F6BF-5375-455C-9EA6-DF929625EA0E}">
        <p15:presenceInfo xmlns:p15="http://schemas.microsoft.com/office/powerpoint/2012/main" userId="S-1-5-21-2011038089-1331910415-1862565094-16709" providerId="AD"/>
      </p:ext>
    </p:extLst>
  </p:cmAuthor>
  <p:cmAuthor id="2" name="Bowman, Robert" initials="BR" lastIdx="1" clrIdx="1">
    <p:extLst>
      <p:ext uri="{19B8F6BF-5375-455C-9EA6-DF929625EA0E}">
        <p15:presenceInfo xmlns:p15="http://schemas.microsoft.com/office/powerpoint/2012/main" userId="S-1-5-21-2011038089-1331910415-1862565094-58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EBD7"/>
    <a:srgbClr val="FBDBB7"/>
    <a:srgbClr val="0C45B8"/>
    <a:srgbClr val="4472C4"/>
    <a:srgbClr val="37C6CF"/>
    <a:srgbClr val="29DB80"/>
    <a:srgbClr val="2EE71C"/>
    <a:srgbClr val="A7F30E"/>
    <a:srgbClr val="FA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4663" autoAdjust="0"/>
  </p:normalViewPr>
  <p:slideViewPr>
    <p:cSldViewPr snapToGrid="0">
      <p:cViewPr varScale="1">
        <p:scale>
          <a:sx n="71" d="100"/>
          <a:sy n="71" d="100"/>
        </p:scale>
        <p:origin x="1718" y="48"/>
      </p:cViewPr>
      <p:guideLst>
        <p:guide orient="horz" pos="2160"/>
        <p:guide pos="2880"/>
      </p:guideLst>
    </p:cSldViewPr>
  </p:slideViewPr>
  <p:notesTextViewPr>
    <p:cViewPr>
      <p:scale>
        <a:sx n="1" d="1"/>
        <a:sy n="1" d="1"/>
      </p:scale>
      <p:origin x="0" y="0"/>
    </p:cViewPr>
  </p:notesTextViewPr>
  <p:sorterViewPr>
    <p:cViewPr>
      <p:scale>
        <a:sx n="100" d="100"/>
        <a:sy n="100" d="100"/>
      </p:scale>
      <p:origin x="0" y="-6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F0A9D-EF28-48E3-8086-626D3CC48AEB}"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F2596D40-F0E4-40D6-86BE-717F43F7E1D6}">
      <dgm:prSet phldrT="[Text]"/>
      <dgm:spPr/>
      <dgm:t>
        <a:bodyPr/>
        <a:lstStyle/>
        <a:p>
          <a:r>
            <a:rPr lang="en-US" dirty="0" smtClean="0"/>
            <a:t>PreID</a:t>
          </a:r>
          <a:endParaRPr lang="en-US" dirty="0"/>
        </a:p>
      </dgm:t>
    </dgm:pt>
    <dgm:pt modelId="{2681D652-3149-4258-975B-0B65927A321C}" type="parTrans" cxnId="{988968AF-5C4B-451E-A7EA-5C6F3D52FECC}">
      <dgm:prSet/>
      <dgm:spPr/>
      <dgm:t>
        <a:bodyPr/>
        <a:lstStyle/>
        <a:p>
          <a:endParaRPr lang="en-US"/>
        </a:p>
      </dgm:t>
    </dgm:pt>
    <dgm:pt modelId="{5D9C0699-CDEC-43D8-8E4C-A06ECE4E16D2}" type="sibTrans" cxnId="{988968AF-5C4B-451E-A7EA-5C6F3D52FECC}">
      <dgm:prSet/>
      <dgm:spPr>
        <a:ln w="19050">
          <a:solidFill>
            <a:schemeClr val="accent4"/>
          </a:solidFill>
        </a:ln>
      </dgm:spPr>
      <dgm:t>
        <a:bodyPr/>
        <a:lstStyle/>
        <a:p>
          <a:endParaRPr lang="en-US"/>
        </a:p>
      </dgm:t>
    </dgm:pt>
    <dgm:pt modelId="{92E31AF9-F36D-4EA4-8FA8-473F3FB62729}">
      <dgm:prSet phldrT="[Text]"/>
      <dgm:spPr/>
      <dgm:t>
        <a:bodyPr/>
        <a:lstStyle/>
        <a:p>
          <a:r>
            <a:rPr lang="en-US" dirty="0" smtClean="0"/>
            <a:t>Receive Materials</a:t>
          </a:r>
          <a:endParaRPr lang="en-US" dirty="0"/>
        </a:p>
      </dgm:t>
    </dgm:pt>
    <dgm:pt modelId="{448A056F-0E62-4C9A-B834-D1F5675BF047}" type="parTrans" cxnId="{4703C83F-15EF-4F39-90AA-BB37B6C0861D}">
      <dgm:prSet/>
      <dgm:spPr/>
      <dgm:t>
        <a:bodyPr/>
        <a:lstStyle/>
        <a:p>
          <a:endParaRPr lang="en-US"/>
        </a:p>
      </dgm:t>
    </dgm:pt>
    <dgm:pt modelId="{27FF1497-960C-4A52-A396-AD1433D771C1}" type="sibTrans" cxnId="{4703C83F-15EF-4F39-90AA-BB37B6C0861D}">
      <dgm:prSet/>
      <dgm:spPr>
        <a:ln w="19050">
          <a:solidFill>
            <a:srgbClr val="A7F30E"/>
          </a:solidFill>
        </a:ln>
      </dgm:spPr>
      <dgm:t>
        <a:bodyPr/>
        <a:lstStyle/>
        <a:p>
          <a:endParaRPr lang="en-US"/>
        </a:p>
      </dgm:t>
    </dgm:pt>
    <dgm:pt modelId="{2E0FAEE8-EB7B-4078-A80C-ECE782863092}">
      <dgm:prSet phldrT="[Text]"/>
      <dgm:spPr/>
      <dgm:t>
        <a:bodyPr/>
        <a:lstStyle/>
        <a:p>
          <a:r>
            <a:rPr lang="en-US" dirty="0" smtClean="0"/>
            <a:t>Testing</a:t>
          </a:r>
          <a:endParaRPr lang="en-US" dirty="0"/>
        </a:p>
      </dgm:t>
    </dgm:pt>
    <dgm:pt modelId="{2EEBB083-6BCD-401E-904E-1056A2DE14F6}" type="parTrans" cxnId="{AC499550-21E5-4589-A483-72BF99A30FB4}">
      <dgm:prSet/>
      <dgm:spPr/>
      <dgm:t>
        <a:bodyPr/>
        <a:lstStyle/>
        <a:p>
          <a:endParaRPr lang="en-US"/>
        </a:p>
      </dgm:t>
    </dgm:pt>
    <dgm:pt modelId="{4402C238-3C39-401F-A914-4500DE23C122}" type="sibTrans" cxnId="{AC499550-21E5-4589-A483-72BF99A30FB4}">
      <dgm:prSet/>
      <dgm:spPr>
        <a:ln w="19050">
          <a:solidFill>
            <a:srgbClr val="29DB80"/>
          </a:solidFill>
        </a:ln>
      </dgm:spPr>
      <dgm:t>
        <a:bodyPr/>
        <a:lstStyle/>
        <a:p>
          <a:endParaRPr lang="en-US"/>
        </a:p>
      </dgm:t>
    </dgm:pt>
    <dgm:pt modelId="{4F0C0531-5010-4A83-A71C-F2BCD8B31CD3}">
      <dgm:prSet phldrT="[Text]"/>
      <dgm:spPr/>
      <dgm:t>
        <a:bodyPr/>
        <a:lstStyle/>
        <a:p>
          <a:r>
            <a:rPr lang="en-US" dirty="0" smtClean="0"/>
            <a:t>Return Materials</a:t>
          </a:r>
          <a:endParaRPr lang="en-US" dirty="0"/>
        </a:p>
      </dgm:t>
    </dgm:pt>
    <dgm:pt modelId="{8AFEC047-0764-4003-BE26-A93506800FED}" type="parTrans" cxnId="{2ECA1B1B-B981-4D58-8FB6-E12D1EDEFD64}">
      <dgm:prSet/>
      <dgm:spPr/>
      <dgm:t>
        <a:bodyPr/>
        <a:lstStyle/>
        <a:p>
          <a:endParaRPr lang="en-US"/>
        </a:p>
      </dgm:t>
    </dgm:pt>
    <dgm:pt modelId="{00B0B37C-067F-49E4-8477-6FA3288B6353}" type="sibTrans" cxnId="{2ECA1B1B-B981-4D58-8FB6-E12D1EDEFD64}">
      <dgm:prSet/>
      <dgm:spPr>
        <a:ln w="19050">
          <a:solidFill>
            <a:srgbClr val="37C6CF"/>
          </a:solidFill>
        </a:ln>
      </dgm:spPr>
      <dgm:t>
        <a:bodyPr/>
        <a:lstStyle/>
        <a:p>
          <a:endParaRPr lang="en-US"/>
        </a:p>
      </dgm:t>
    </dgm:pt>
    <dgm:pt modelId="{6570D3C1-7B57-45D2-B656-AB803E69F697}">
      <dgm:prSet phldrT="[Text]"/>
      <dgm:spPr/>
      <dgm:t>
        <a:bodyPr/>
        <a:lstStyle/>
        <a:p>
          <a:r>
            <a:rPr lang="en-US" dirty="0" smtClean="0"/>
            <a:t>Scores Released</a:t>
          </a:r>
          <a:endParaRPr lang="en-US" dirty="0"/>
        </a:p>
      </dgm:t>
    </dgm:pt>
    <dgm:pt modelId="{8EB0725B-D5DF-4000-8F92-74E86604045C}" type="parTrans" cxnId="{157507F1-2A02-4E3A-880A-36139E9CC279}">
      <dgm:prSet/>
      <dgm:spPr/>
      <dgm:t>
        <a:bodyPr/>
        <a:lstStyle/>
        <a:p>
          <a:endParaRPr lang="en-US"/>
        </a:p>
      </dgm:t>
    </dgm:pt>
    <dgm:pt modelId="{24203197-3CC7-4E69-9AD9-37AE711BA644}" type="sibTrans" cxnId="{157507F1-2A02-4E3A-880A-36139E9CC279}">
      <dgm:prSet/>
      <dgm:spPr>
        <a:ln w="19050">
          <a:solidFill>
            <a:srgbClr val="4472C4"/>
          </a:solidFill>
        </a:ln>
      </dgm:spPr>
      <dgm:t>
        <a:bodyPr/>
        <a:lstStyle/>
        <a:p>
          <a:endParaRPr lang="en-US"/>
        </a:p>
      </dgm:t>
    </dgm:pt>
    <dgm:pt modelId="{2505E2CF-BF3D-40E0-A1A1-CBCF7E867607}">
      <dgm:prSet/>
      <dgm:spPr/>
      <dgm:t>
        <a:bodyPr/>
        <a:lstStyle/>
        <a:p>
          <a:r>
            <a:rPr lang="en-US" dirty="0" smtClean="0"/>
            <a:t>Training</a:t>
          </a:r>
          <a:endParaRPr lang="en-US" dirty="0"/>
        </a:p>
      </dgm:t>
    </dgm:pt>
    <dgm:pt modelId="{84403689-0171-419B-9BA2-BCA17E443678}" type="parTrans" cxnId="{E9DA2B5E-5703-4CFF-B6C8-79ECCDB4D975}">
      <dgm:prSet/>
      <dgm:spPr/>
      <dgm:t>
        <a:bodyPr/>
        <a:lstStyle/>
        <a:p>
          <a:endParaRPr lang="en-US"/>
        </a:p>
      </dgm:t>
    </dgm:pt>
    <dgm:pt modelId="{B3087E51-D59E-492A-B196-6B1EF01E215B}" type="sibTrans" cxnId="{E9DA2B5E-5703-4CFF-B6C8-79ECCDB4D975}">
      <dgm:prSet/>
      <dgm:spPr>
        <a:ln w="19050">
          <a:solidFill>
            <a:srgbClr val="2EE71C"/>
          </a:solidFill>
        </a:ln>
      </dgm:spPr>
      <dgm:t>
        <a:bodyPr/>
        <a:lstStyle/>
        <a:p>
          <a:endParaRPr lang="en-US"/>
        </a:p>
      </dgm:t>
    </dgm:pt>
    <dgm:pt modelId="{8055CABF-D42E-4068-BD85-766B9E33EA05}" type="pres">
      <dgm:prSet presAssocID="{CB4F0A9D-EF28-48E3-8086-626D3CC48AEB}" presName="cycle" presStyleCnt="0">
        <dgm:presLayoutVars>
          <dgm:dir/>
          <dgm:resizeHandles val="exact"/>
        </dgm:presLayoutVars>
      </dgm:prSet>
      <dgm:spPr/>
      <dgm:t>
        <a:bodyPr/>
        <a:lstStyle/>
        <a:p>
          <a:endParaRPr lang="en-US"/>
        </a:p>
      </dgm:t>
    </dgm:pt>
    <dgm:pt modelId="{B6C286FF-A524-44F0-9964-A6F274C2CBFF}" type="pres">
      <dgm:prSet presAssocID="{F2596D40-F0E4-40D6-86BE-717F43F7E1D6}" presName="node" presStyleLbl="node1" presStyleIdx="0" presStyleCnt="6">
        <dgm:presLayoutVars>
          <dgm:bulletEnabled val="1"/>
        </dgm:presLayoutVars>
      </dgm:prSet>
      <dgm:spPr/>
      <dgm:t>
        <a:bodyPr/>
        <a:lstStyle/>
        <a:p>
          <a:endParaRPr lang="en-US"/>
        </a:p>
      </dgm:t>
    </dgm:pt>
    <dgm:pt modelId="{3219DE55-C4FB-4FE0-8211-48BC9EB19BD7}" type="pres">
      <dgm:prSet presAssocID="{F2596D40-F0E4-40D6-86BE-717F43F7E1D6}" presName="spNode" presStyleCnt="0"/>
      <dgm:spPr/>
    </dgm:pt>
    <dgm:pt modelId="{16D234BC-62DD-40FF-8754-6A89CBCD41DE}" type="pres">
      <dgm:prSet presAssocID="{5D9C0699-CDEC-43D8-8E4C-A06ECE4E16D2}" presName="sibTrans" presStyleLbl="sibTrans1D1" presStyleIdx="0" presStyleCnt="6"/>
      <dgm:spPr/>
      <dgm:t>
        <a:bodyPr/>
        <a:lstStyle/>
        <a:p>
          <a:endParaRPr lang="en-US"/>
        </a:p>
      </dgm:t>
    </dgm:pt>
    <dgm:pt modelId="{3F19A80A-AFAC-4BDC-B50B-80DEA37F3A1D}" type="pres">
      <dgm:prSet presAssocID="{92E31AF9-F36D-4EA4-8FA8-473F3FB62729}" presName="node" presStyleLbl="node1" presStyleIdx="1" presStyleCnt="6">
        <dgm:presLayoutVars>
          <dgm:bulletEnabled val="1"/>
        </dgm:presLayoutVars>
      </dgm:prSet>
      <dgm:spPr/>
      <dgm:t>
        <a:bodyPr/>
        <a:lstStyle/>
        <a:p>
          <a:endParaRPr lang="en-US"/>
        </a:p>
      </dgm:t>
    </dgm:pt>
    <dgm:pt modelId="{582B9EE3-99E5-4817-A7CE-FE25C817ECCD}" type="pres">
      <dgm:prSet presAssocID="{92E31AF9-F36D-4EA4-8FA8-473F3FB62729}" presName="spNode" presStyleCnt="0"/>
      <dgm:spPr/>
    </dgm:pt>
    <dgm:pt modelId="{4B44B903-EB1C-4762-9CF0-072C9BE17292}" type="pres">
      <dgm:prSet presAssocID="{27FF1497-960C-4A52-A396-AD1433D771C1}" presName="sibTrans" presStyleLbl="sibTrans1D1" presStyleIdx="1" presStyleCnt="6"/>
      <dgm:spPr/>
      <dgm:t>
        <a:bodyPr/>
        <a:lstStyle/>
        <a:p>
          <a:endParaRPr lang="en-US"/>
        </a:p>
      </dgm:t>
    </dgm:pt>
    <dgm:pt modelId="{E15557BD-5AD9-48FD-B456-F24D3CFB6189}" type="pres">
      <dgm:prSet presAssocID="{2505E2CF-BF3D-40E0-A1A1-CBCF7E867607}" presName="node" presStyleLbl="node1" presStyleIdx="2" presStyleCnt="6">
        <dgm:presLayoutVars>
          <dgm:bulletEnabled val="1"/>
        </dgm:presLayoutVars>
      </dgm:prSet>
      <dgm:spPr/>
      <dgm:t>
        <a:bodyPr/>
        <a:lstStyle/>
        <a:p>
          <a:endParaRPr lang="en-US"/>
        </a:p>
      </dgm:t>
    </dgm:pt>
    <dgm:pt modelId="{DD3B6021-9923-457B-AA59-22737DFF66FA}" type="pres">
      <dgm:prSet presAssocID="{2505E2CF-BF3D-40E0-A1A1-CBCF7E867607}" presName="spNode" presStyleCnt="0"/>
      <dgm:spPr/>
    </dgm:pt>
    <dgm:pt modelId="{A3CD487F-D849-49CD-B3B0-AADE117E311B}" type="pres">
      <dgm:prSet presAssocID="{B3087E51-D59E-492A-B196-6B1EF01E215B}" presName="sibTrans" presStyleLbl="sibTrans1D1" presStyleIdx="2" presStyleCnt="6"/>
      <dgm:spPr/>
      <dgm:t>
        <a:bodyPr/>
        <a:lstStyle/>
        <a:p>
          <a:endParaRPr lang="en-US"/>
        </a:p>
      </dgm:t>
    </dgm:pt>
    <dgm:pt modelId="{29B74C96-A15C-4540-BE2A-BF5ADA7CDF5A}" type="pres">
      <dgm:prSet presAssocID="{2E0FAEE8-EB7B-4078-A80C-ECE782863092}" presName="node" presStyleLbl="node1" presStyleIdx="3" presStyleCnt="6">
        <dgm:presLayoutVars>
          <dgm:bulletEnabled val="1"/>
        </dgm:presLayoutVars>
      </dgm:prSet>
      <dgm:spPr/>
      <dgm:t>
        <a:bodyPr/>
        <a:lstStyle/>
        <a:p>
          <a:endParaRPr lang="en-US"/>
        </a:p>
      </dgm:t>
    </dgm:pt>
    <dgm:pt modelId="{74D35521-270A-43F5-BE79-66E6AD390F79}" type="pres">
      <dgm:prSet presAssocID="{2E0FAEE8-EB7B-4078-A80C-ECE782863092}" presName="spNode" presStyleCnt="0"/>
      <dgm:spPr/>
    </dgm:pt>
    <dgm:pt modelId="{EE2E2F2A-90DE-4134-95CE-6B3619E56107}" type="pres">
      <dgm:prSet presAssocID="{4402C238-3C39-401F-A914-4500DE23C122}" presName="sibTrans" presStyleLbl="sibTrans1D1" presStyleIdx="3" presStyleCnt="6"/>
      <dgm:spPr/>
      <dgm:t>
        <a:bodyPr/>
        <a:lstStyle/>
        <a:p>
          <a:endParaRPr lang="en-US"/>
        </a:p>
      </dgm:t>
    </dgm:pt>
    <dgm:pt modelId="{B0694149-9532-4A99-8FE0-8C85CD4CED86}" type="pres">
      <dgm:prSet presAssocID="{4F0C0531-5010-4A83-A71C-F2BCD8B31CD3}" presName="node" presStyleLbl="node1" presStyleIdx="4" presStyleCnt="6">
        <dgm:presLayoutVars>
          <dgm:bulletEnabled val="1"/>
        </dgm:presLayoutVars>
      </dgm:prSet>
      <dgm:spPr/>
      <dgm:t>
        <a:bodyPr/>
        <a:lstStyle/>
        <a:p>
          <a:endParaRPr lang="en-US"/>
        </a:p>
      </dgm:t>
    </dgm:pt>
    <dgm:pt modelId="{28554768-CF39-49F3-8E9E-3B7FF42DBB45}" type="pres">
      <dgm:prSet presAssocID="{4F0C0531-5010-4A83-A71C-F2BCD8B31CD3}" presName="spNode" presStyleCnt="0"/>
      <dgm:spPr/>
    </dgm:pt>
    <dgm:pt modelId="{598189A9-D1FF-47AF-AE7E-F80AA86BB843}" type="pres">
      <dgm:prSet presAssocID="{00B0B37C-067F-49E4-8477-6FA3288B6353}" presName="sibTrans" presStyleLbl="sibTrans1D1" presStyleIdx="4" presStyleCnt="6"/>
      <dgm:spPr/>
      <dgm:t>
        <a:bodyPr/>
        <a:lstStyle/>
        <a:p>
          <a:endParaRPr lang="en-US"/>
        </a:p>
      </dgm:t>
    </dgm:pt>
    <dgm:pt modelId="{CE968C37-D293-4A64-9294-415BF37AF6A4}" type="pres">
      <dgm:prSet presAssocID="{6570D3C1-7B57-45D2-B656-AB803E69F697}" presName="node" presStyleLbl="node1" presStyleIdx="5" presStyleCnt="6">
        <dgm:presLayoutVars>
          <dgm:bulletEnabled val="1"/>
        </dgm:presLayoutVars>
      </dgm:prSet>
      <dgm:spPr/>
      <dgm:t>
        <a:bodyPr/>
        <a:lstStyle/>
        <a:p>
          <a:endParaRPr lang="en-US"/>
        </a:p>
      </dgm:t>
    </dgm:pt>
    <dgm:pt modelId="{0AF3B668-5C08-41A5-9E97-1F9D1B09DE60}" type="pres">
      <dgm:prSet presAssocID="{6570D3C1-7B57-45D2-B656-AB803E69F697}" presName="spNode" presStyleCnt="0"/>
      <dgm:spPr/>
    </dgm:pt>
    <dgm:pt modelId="{6088E727-1E90-431B-9927-410C2B7CE16B}" type="pres">
      <dgm:prSet presAssocID="{24203197-3CC7-4E69-9AD9-37AE711BA644}" presName="sibTrans" presStyleLbl="sibTrans1D1" presStyleIdx="5" presStyleCnt="6"/>
      <dgm:spPr/>
      <dgm:t>
        <a:bodyPr/>
        <a:lstStyle/>
        <a:p>
          <a:endParaRPr lang="en-US"/>
        </a:p>
      </dgm:t>
    </dgm:pt>
  </dgm:ptLst>
  <dgm:cxnLst>
    <dgm:cxn modelId="{E7FB867D-05D9-41B0-8AA0-A882F8025E8E}" type="presOf" srcId="{F2596D40-F0E4-40D6-86BE-717F43F7E1D6}" destId="{B6C286FF-A524-44F0-9964-A6F274C2CBFF}" srcOrd="0" destOrd="0" presId="urn:microsoft.com/office/officeart/2005/8/layout/cycle5"/>
    <dgm:cxn modelId="{E8632E8A-47F3-4997-BFF7-08526CD4ADB3}" type="presOf" srcId="{B3087E51-D59E-492A-B196-6B1EF01E215B}" destId="{A3CD487F-D849-49CD-B3B0-AADE117E311B}" srcOrd="0" destOrd="0" presId="urn:microsoft.com/office/officeart/2005/8/layout/cycle5"/>
    <dgm:cxn modelId="{E9DA2B5E-5703-4CFF-B6C8-79ECCDB4D975}" srcId="{CB4F0A9D-EF28-48E3-8086-626D3CC48AEB}" destId="{2505E2CF-BF3D-40E0-A1A1-CBCF7E867607}" srcOrd="2" destOrd="0" parTransId="{84403689-0171-419B-9BA2-BCA17E443678}" sibTransId="{B3087E51-D59E-492A-B196-6B1EF01E215B}"/>
    <dgm:cxn modelId="{7E1B36C8-6A6B-4065-8631-2F67A17A6AEA}" type="presOf" srcId="{6570D3C1-7B57-45D2-B656-AB803E69F697}" destId="{CE968C37-D293-4A64-9294-415BF37AF6A4}" srcOrd="0" destOrd="0" presId="urn:microsoft.com/office/officeart/2005/8/layout/cycle5"/>
    <dgm:cxn modelId="{4703C83F-15EF-4F39-90AA-BB37B6C0861D}" srcId="{CB4F0A9D-EF28-48E3-8086-626D3CC48AEB}" destId="{92E31AF9-F36D-4EA4-8FA8-473F3FB62729}" srcOrd="1" destOrd="0" parTransId="{448A056F-0E62-4C9A-B834-D1F5675BF047}" sibTransId="{27FF1497-960C-4A52-A396-AD1433D771C1}"/>
    <dgm:cxn modelId="{157507F1-2A02-4E3A-880A-36139E9CC279}" srcId="{CB4F0A9D-EF28-48E3-8086-626D3CC48AEB}" destId="{6570D3C1-7B57-45D2-B656-AB803E69F697}" srcOrd="5" destOrd="0" parTransId="{8EB0725B-D5DF-4000-8F92-74E86604045C}" sibTransId="{24203197-3CC7-4E69-9AD9-37AE711BA644}"/>
    <dgm:cxn modelId="{067CF002-A4E8-4159-9A77-ECD8991F619A}" type="presOf" srcId="{4402C238-3C39-401F-A914-4500DE23C122}" destId="{EE2E2F2A-90DE-4134-95CE-6B3619E56107}" srcOrd="0" destOrd="0" presId="urn:microsoft.com/office/officeart/2005/8/layout/cycle5"/>
    <dgm:cxn modelId="{26B78A4C-FFAF-40E3-A8BA-049D5B487EB4}" type="presOf" srcId="{CB4F0A9D-EF28-48E3-8086-626D3CC48AEB}" destId="{8055CABF-D42E-4068-BD85-766B9E33EA05}" srcOrd="0" destOrd="0" presId="urn:microsoft.com/office/officeart/2005/8/layout/cycle5"/>
    <dgm:cxn modelId="{9F3DF69E-0F9E-486A-BC78-43618E1E2E97}" type="presOf" srcId="{2E0FAEE8-EB7B-4078-A80C-ECE782863092}" destId="{29B74C96-A15C-4540-BE2A-BF5ADA7CDF5A}" srcOrd="0" destOrd="0" presId="urn:microsoft.com/office/officeart/2005/8/layout/cycle5"/>
    <dgm:cxn modelId="{9857464F-4FB9-4F5E-9ECB-4E2B2E44C724}" type="presOf" srcId="{27FF1497-960C-4A52-A396-AD1433D771C1}" destId="{4B44B903-EB1C-4762-9CF0-072C9BE17292}" srcOrd="0" destOrd="0" presId="urn:microsoft.com/office/officeart/2005/8/layout/cycle5"/>
    <dgm:cxn modelId="{0B67B134-FD0D-45B3-8C8E-6CC3A2260A33}" type="presOf" srcId="{24203197-3CC7-4E69-9AD9-37AE711BA644}" destId="{6088E727-1E90-431B-9927-410C2B7CE16B}" srcOrd="0" destOrd="0" presId="urn:microsoft.com/office/officeart/2005/8/layout/cycle5"/>
    <dgm:cxn modelId="{EB0574B5-65B5-45D7-A245-F715125DC4EA}" type="presOf" srcId="{4F0C0531-5010-4A83-A71C-F2BCD8B31CD3}" destId="{B0694149-9532-4A99-8FE0-8C85CD4CED86}" srcOrd="0" destOrd="0" presId="urn:microsoft.com/office/officeart/2005/8/layout/cycle5"/>
    <dgm:cxn modelId="{2ECA1B1B-B981-4D58-8FB6-E12D1EDEFD64}" srcId="{CB4F0A9D-EF28-48E3-8086-626D3CC48AEB}" destId="{4F0C0531-5010-4A83-A71C-F2BCD8B31CD3}" srcOrd="4" destOrd="0" parTransId="{8AFEC047-0764-4003-BE26-A93506800FED}" sibTransId="{00B0B37C-067F-49E4-8477-6FA3288B6353}"/>
    <dgm:cxn modelId="{BF2F6061-C6C1-4EC5-B6DD-434FCD197581}" type="presOf" srcId="{5D9C0699-CDEC-43D8-8E4C-A06ECE4E16D2}" destId="{16D234BC-62DD-40FF-8754-6A89CBCD41DE}" srcOrd="0" destOrd="0" presId="urn:microsoft.com/office/officeart/2005/8/layout/cycle5"/>
    <dgm:cxn modelId="{E43EF5A0-48D8-45C4-93F1-ADCBDEAE6B43}" type="presOf" srcId="{2505E2CF-BF3D-40E0-A1A1-CBCF7E867607}" destId="{E15557BD-5AD9-48FD-B456-F24D3CFB6189}" srcOrd="0" destOrd="0" presId="urn:microsoft.com/office/officeart/2005/8/layout/cycle5"/>
    <dgm:cxn modelId="{988968AF-5C4B-451E-A7EA-5C6F3D52FECC}" srcId="{CB4F0A9D-EF28-48E3-8086-626D3CC48AEB}" destId="{F2596D40-F0E4-40D6-86BE-717F43F7E1D6}" srcOrd="0" destOrd="0" parTransId="{2681D652-3149-4258-975B-0B65927A321C}" sibTransId="{5D9C0699-CDEC-43D8-8E4C-A06ECE4E16D2}"/>
    <dgm:cxn modelId="{AC499550-21E5-4589-A483-72BF99A30FB4}" srcId="{CB4F0A9D-EF28-48E3-8086-626D3CC48AEB}" destId="{2E0FAEE8-EB7B-4078-A80C-ECE782863092}" srcOrd="3" destOrd="0" parTransId="{2EEBB083-6BCD-401E-904E-1056A2DE14F6}" sibTransId="{4402C238-3C39-401F-A914-4500DE23C122}"/>
    <dgm:cxn modelId="{67FE3348-CA80-49CF-B7C9-20053B671096}" type="presOf" srcId="{00B0B37C-067F-49E4-8477-6FA3288B6353}" destId="{598189A9-D1FF-47AF-AE7E-F80AA86BB843}" srcOrd="0" destOrd="0" presId="urn:microsoft.com/office/officeart/2005/8/layout/cycle5"/>
    <dgm:cxn modelId="{C3C733A9-DF0D-4578-82EE-F1326CE238E7}" type="presOf" srcId="{92E31AF9-F36D-4EA4-8FA8-473F3FB62729}" destId="{3F19A80A-AFAC-4BDC-B50B-80DEA37F3A1D}" srcOrd="0" destOrd="0" presId="urn:microsoft.com/office/officeart/2005/8/layout/cycle5"/>
    <dgm:cxn modelId="{664EE33B-E64B-402F-B93A-C1D5A79DD3D5}" type="presParOf" srcId="{8055CABF-D42E-4068-BD85-766B9E33EA05}" destId="{B6C286FF-A524-44F0-9964-A6F274C2CBFF}" srcOrd="0" destOrd="0" presId="urn:microsoft.com/office/officeart/2005/8/layout/cycle5"/>
    <dgm:cxn modelId="{2CD6EF3F-9EE6-47D8-849C-36EA19EC834F}" type="presParOf" srcId="{8055CABF-D42E-4068-BD85-766B9E33EA05}" destId="{3219DE55-C4FB-4FE0-8211-48BC9EB19BD7}" srcOrd="1" destOrd="0" presId="urn:microsoft.com/office/officeart/2005/8/layout/cycle5"/>
    <dgm:cxn modelId="{63359D0D-8692-4091-AEB7-35A6EE6FDE52}" type="presParOf" srcId="{8055CABF-D42E-4068-BD85-766B9E33EA05}" destId="{16D234BC-62DD-40FF-8754-6A89CBCD41DE}" srcOrd="2" destOrd="0" presId="urn:microsoft.com/office/officeart/2005/8/layout/cycle5"/>
    <dgm:cxn modelId="{51468225-EBC7-4E1C-9B37-540B1011441D}" type="presParOf" srcId="{8055CABF-D42E-4068-BD85-766B9E33EA05}" destId="{3F19A80A-AFAC-4BDC-B50B-80DEA37F3A1D}" srcOrd="3" destOrd="0" presId="urn:microsoft.com/office/officeart/2005/8/layout/cycle5"/>
    <dgm:cxn modelId="{ACC74784-49BC-4814-8357-B1DB456C25A6}" type="presParOf" srcId="{8055CABF-D42E-4068-BD85-766B9E33EA05}" destId="{582B9EE3-99E5-4817-A7CE-FE25C817ECCD}" srcOrd="4" destOrd="0" presId="urn:microsoft.com/office/officeart/2005/8/layout/cycle5"/>
    <dgm:cxn modelId="{C85240E2-421E-406A-AAF0-2289BE34CE59}" type="presParOf" srcId="{8055CABF-D42E-4068-BD85-766B9E33EA05}" destId="{4B44B903-EB1C-4762-9CF0-072C9BE17292}" srcOrd="5" destOrd="0" presId="urn:microsoft.com/office/officeart/2005/8/layout/cycle5"/>
    <dgm:cxn modelId="{4AC01621-5834-48BD-9167-2AB7B1C4920D}" type="presParOf" srcId="{8055CABF-D42E-4068-BD85-766B9E33EA05}" destId="{E15557BD-5AD9-48FD-B456-F24D3CFB6189}" srcOrd="6" destOrd="0" presId="urn:microsoft.com/office/officeart/2005/8/layout/cycle5"/>
    <dgm:cxn modelId="{B698BE05-80D9-499A-AA8A-7FBEBF9F2517}" type="presParOf" srcId="{8055CABF-D42E-4068-BD85-766B9E33EA05}" destId="{DD3B6021-9923-457B-AA59-22737DFF66FA}" srcOrd="7" destOrd="0" presId="urn:microsoft.com/office/officeart/2005/8/layout/cycle5"/>
    <dgm:cxn modelId="{B6A7DF59-E657-4F66-9931-61FD8B169A11}" type="presParOf" srcId="{8055CABF-D42E-4068-BD85-766B9E33EA05}" destId="{A3CD487F-D849-49CD-B3B0-AADE117E311B}" srcOrd="8" destOrd="0" presId="urn:microsoft.com/office/officeart/2005/8/layout/cycle5"/>
    <dgm:cxn modelId="{0543A74B-6113-44DF-A2D8-850AB7B52539}" type="presParOf" srcId="{8055CABF-D42E-4068-BD85-766B9E33EA05}" destId="{29B74C96-A15C-4540-BE2A-BF5ADA7CDF5A}" srcOrd="9" destOrd="0" presId="urn:microsoft.com/office/officeart/2005/8/layout/cycle5"/>
    <dgm:cxn modelId="{CCB68E22-D1F7-495E-89BC-53A900CF5EE0}" type="presParOf" srcId="{8055CABF-D42E-4068-BD85-766B9E33EA05}" destId="{74D35521-270A-43F5-BE79-66E6AD390F79}" srcOrd="10" destOrd="0" presId="urn:microsoft.com/office/officeart/2005/8/layout/cycle5"/>
    <dgm:cxn modelId="{F93BE059-C356-4AA2-BE1C-CF2A623A3231}" type="presParOf" srcId="{8055CABF-D42E-4068-BD85-766B9E33EA05}" destId="{EE2E2F2A-90DE-4134-95CE-6B3619E56107}" srcOrd="11" destOrd="0" presId="urn:microsoft.com/office/officeart/2005/8/layout/cycle5"/>
    <dgm:cxn modelId="{F33827FE-08BC-434A-83D3-F2ABB0B40814}" type="presParOf" srcId="{8055CABF-D42E-4068-BD85-766B9E33EA05}" destId="{B0694149-9532-4A99-8FE0-8C85CD4CED86}" srcOrd="12" destOrd="0" presId="urn:microsoft.com/office/officeart/2005/8/layout/cycle5"/>
    <dgm:cxn modelId="{0C043A2F-AE18-4BA8-BC00-25CCB41B8B4A}" type="presParOf" srcId="{8055CABF-D42E-4068-BD85-766B9E33EA05}" destId="{28554768-CF39-49F3-8E9E-3B7FF42DBB45}" srcOrd="13" destOrd="0" presId="urn:microsoft.com/office/officeart/2005/8/layout/cycle5"/>
    <dgm:cxn modelId="{151BCA06-A8C0-4F5A-AFFF-7A6EA8A4AD07}" type="presParOf" srcId="{8055CABF-D42E-4068-BD85-766B9E33EA05}" destId="{598189A9-D1FF-47AF-AE7E-F80AA86BB843}" srcOrd="14" destOrd="0" presId="urn:microsoft.com/office/officeart/2005/8/layout/cycle5"/>
    <dgm:cxn modelId="{C8614098-2AAC-4A0F-8A51-3670DFB78C41}" type="presParOf" srcId="{8055CABF-D42E-4068-BD85-766B9E33EA05}" destId="{CE968C37-D293-4A64-9294-415BF37AF6A4}" srcOrd="15" destOrd="0" presId="urn:microsoft.com/office/officeart/2005/8/layout/cycle5"/>
    <dgm:cxn modelId="{F4CF75DE-3D3D-4BA6-8EF4-72243F25126B}" type="presParOf" srcId="{8055CABF-D42E-4068-BD85-766B9E33EA05}" destId="{0AF3B668-5C08-41A5-9E97-1F9D1B09DE60}" srcOrd="16" destOrd="0" presId="urn:microsoft.com/office/officeart/2005/8/layout/cycle5"/>
    <dgm:cxn modelId="{86B818FB-A09A-490B-945D-631B3D123838}" type="presParOf" srcId="{8055CABF-D42E-4068-BD85-766B9E33EA05}" destId="{6088E727-1E90-431B-9927-410C2B7CE16B}"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286FF-A524-44F0-9964-A6F274C2CBFF}">
      <dsp:nvSpPr>
        <dsp:cNvPr id="0" name=""/>
        <dsp:cNvSpPr/>
      </dsp:nvSpPr>
      <dsp:spPr>
        <a:xfrm>
          <a:off x="2641077" y="149"/>
          <a:ext cx="1370891" cy="8910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PreID</a:t>
          </a:r>
          <a:endParaRPr lang="en-US" sz="2200" kern="1200" dirty="0"/>
        </a:p>
      </dsp:txBody>
      <dsp:txXfrm>
        <a:off x="2684576" y="43648"/>
        <a:ext cx="1283893" cy="804081"/>
      </dsp:txXfrm>
    </dsp:sp>
    <dsp:sp modelId="{16D234BC-62DD-40FF-8754-6A89CBCD41DE}">
      <dsp:nvSpPr>
        <dsp:cNvPr id="0" name=""/>
        <dsp:cNvSpPr/>
      </dsp:nvSpPr>
      <dsp:spPr>
        <a:xfrm>
          <a:off x="1228709" y="445689"/>
          <a:ext cx="4195627" cy="4195627"/>
        </a:xfrm>
        <a:custGeom>
          <a:avLst/>
          <a:gdLst/>
          <a:ahLst/>
          <a:cxnLst/>
          <a:rect l="0" t="0" r="0" b="0"/>
          <a:pathLst>
            <a:path>
              <a:moveTo>
                <a:pt x="2955389" y="183293"/>
              </a:moveTo>
              <a:arcTo wR="2097813" hR="2097813" stAng="17647749" swAng="923026"/>
            </a:path>
          </a:pathLst>
        </a:custGeom>
        <a:noFill/>
        <a:ln w="1905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sp>
    <dsp:sp modelId="{3F19A80A-AFAC-4BDC-B50B-80DEA37F3A1D}">
      <dsp:nvSpPr>
        <dsp:cNvPr id="0" name=""/>
        <dsp:cNvSpPr/>
      </dsp:nvSpPr>
      <dsp:spPr>
        <a:xfrm>
          <a:off x="4457837" y="1049056"/>
          <a:ext cx="1370891" cy="891079"/>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Receive Materials</a:t>
          </a:r>
          <a:endParaRPr lang="en-US" sz="2200" kern="1200" dirty="0"/>
        </a:p>
      </dsp:txBody>
      <dsp:txXfrm>
        <a:off x="4501336" y="1092555"/>
        <a:ext cx="1283893" cy="804081"/>
      </dsp:txXfrm>
    </dsp:sp>
    <dsp:sp modelId="{4B44B903-EB1C-4762-9CF0-072C9BE17292}">
      <dsp:nvSpPr>
        <dsp:cNvPr id="0" name=""/>
        <dsp:cNvSpPr/>
      </dsp:nvSpPr>
      <dsp:spPr>
        <a:xfrm>
          <a:off x="1228709" y="445689"/>
          <a:ext cx="4195627" cy="4195627"/>
        </a:xfrm>
        <a:custGeom>
          <a:avLst/>
          <a:gdLst/>
          <a:ahLst/>
          <a:cxnLst/>
          <a:rect l="0" t="0" r="0" b="0"/>
          <a:pathLst>
            <a:path>
              <a:moveTo>
                <a:pt x="4162965" y="1729074"/>
              </a:moveTo>
              <a:arcTo wR="2097813" hR="2097813" stAng="20992581" swAng="1214838"/>
            </a:path>
          </a:pathLst>
        </a:custGeom>
        <a:noFill/>
        <a:ln w="19050" cap="flat" cmpd="sng" algn="ctr">
          <a:solidFill>
            <a:srgbClr val="A7F30E"/>
          </a:solidFill>
          <a:prstDash val="solid"/>
          <a:miter lim="800000"/>
          <a:tailEnd type="arrow"/>
        </a:ln>
        <a:effectLst/>
      </dsp:spPr>
      <dsp:style>
        <a:lnRef idx="1">
          <a:scrgbClr r="0" g="0" b="0"/>
        </a:lnRef>
        <a:fillRef idx="0">
          <a:scrgbClr r="0" g="0" b="0"/>
        </a:fillRef>
        <a:effectRef idx="0">
          <a:scrgbClr r="0" g="0" b="0"/>
        </a:effectRef>
        <a:fontRef idx="minor"/>
      </dsp:style>
    </dsp:sp>
    <dsp:sp modelId="{E15557BD-5AD9-48FD-B456-F24D3CFB6189}">
      <dsp:nvSpPr>
        <dsp:cNvPr id="0" name=""/>
        <dsp:cNvSpPr/>
      </dsp:nvSpPr>
      <dsp:spPr>
        <a:xfrm>
          <a:off x="4457837" y="3146870"/>
          <a:ext cx="1370891" cy="891079"/>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Training</a:t>
          </a:r>
          <a:endParaRPr lang="en-US" sz="2200" kern="1200" dirty="0"/>
        </a:p>
      </dsp:txBody>
      <dsp:txXfrm>
        <a:off x="4501336" y="3190369"/>
        <a:ext cx="1283893" cy="804081"/>
      </dsp:txXfrm>
    </dsp:sp>
    <dsp:sp modelId="{A3CD487F-D849-49CD-B3B0-AADE117E311B}">
      <dsp:nvSpPr>
        <dsp:cNvPr id="0" name=""/>
        <dsp:cNvSpPr/>
      </dsp:nvSpPr>
      <dsp:spPr>
        <a:xfrm>
          <a:off x="1228709" y="445689"/>
          <a:ext cx="4195627" cy="4195627"/>
        </a:xfrm>
        <a:custGeom>
          <a:avLst/>
          <a:gdLst/>
          <a:ahLst/>
          <a:cxnLst/>
          <a:rect l="0" t="0" r="0" b="0"/>
          <a:pathLst>
            <a:path>
              <a:moveTo>
                <a:pt x="3432552" y="3716237"/>
              </a:moveTo>
              <a:arcTo wR="2097813" hR="2097813" stAng="3029224" swAng="923026"/>
            </a:path>
          </a:pathLst>
        </a:custGeom>
        <a:noFill/>
        <a:ln w="19050" cap="flat" cmpd="sng" algn="ctr">
          <a:solidFill>
            <a:srgbClr val="2EE71C"/>
          </a:solidFill>
          <a:prstDash val="solid"/>
          <a:miter lim="800000"/>
          <a:tailEnd type="arrow"/>
        </a:ln>
        <a:effectLst/>
      </dsp:spPr>
      <dsp:style>
        <a:lnRef idx="1">
          <a:scrgbClr r="0" g="0" b="0"/>
        </a:lnRef>
        <a:fillRef idx="0">
          <a:scrgbClr r="0" g="0" b="0"/>
        </a:fillRef>
        <a:effectRef idx="0">
          <a:scrgbClr r="0" g="0" b="0"/>
        </a:effectRef>
        <a:fontRef idx="minor"/>
      </dsp:style>
    </dsp:sp>
    <dsp:sp modelId="{29B74C96-A15C-4540-BE2A-BF5ADA7CDF5A}">
      <dsp:nvSpPr>
        <dsp:cNvPr id="0" name=""/>
        <dsp:cNvSpPr/>
      </dsp:nvSpPr>
      <dsp:spPr>
        <a:xfrm>
          <a:off x="2641077" y="4195776"/>
          <a:ext cx="1370891" cy="891079"/>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Testing</a:t>
          </a:r>
          <a:endParaRPr lang="en-US" sz="2200" kern="1200" dirty="0"/>
        </a:p>
      </dsp:txBody>
      <dsp:txXfrm>
        <a:off x="2684576" y="4239275"/>
        <a:ext cx="1283893" cy="804081"/>
      </dsp:txXfrm>
    </dsp:sp>
    <dsp:sp modelId="{EE2E2F2A-90DE-4134-95CE-6B3619E56107}">
      <dsp:nvSpPr>
        <dsp:cNvPr id="0" name=""/>
        <dsp:cNvSpPr/>
      </dsp:nvSpPr>
      <dsp:spPr>
        <a:xfrm>
          <a:off x="1228709" y="445689"/>
          <a:ext cx="4195627" cy="4195627"/>
        </a:xfrm>
        <a:custGeom>
          <a:avLst/>
          <a:gdLst/>
          <a:ahLst/>
          <a:cxnLst/>
          <a:rect l="0" t="0" r="0" b="0"/>
          <a:pathLst>
            <a:path>
              <a:moveTo>
                <a:pt x="1240238" y="4012333"/>
              </a:moveTo>
              <a:arcTo wR="2097813" hR="2097813" stAng="6847749" swAng="923026"/>
            </a:path>
          </a:pathLst>
        </a:custGeom>
        <a:noFill/>
        <a:ln w="19050" cap="flat" cmpd="sng" algn="ctr">
          <a:solidFill>
            <a:srgbClr val="29DB80"/>
          </a:solidFill>
          <a:prstDash val="solid"/>
          <a:miter lim="800000"/>
          <a:tailEnd type="arrow"/>
        </a:ln>
        <a:effectLst/>
      </dsp:spPr>
      <dsp:style>
        <a:lnRef idx="1">
          <a:scrgbClr r="0" g="0" b="0"/>
        </a:lnRef>
        <a:fillRef idx="0">
          <a:scrgbClr r="0" g="0" b="0"/>
        </a:fillRef>
        <a:effectRef idx="0">
          <a:scrgbClr r="0" g="0" b="0"/>
        </a:effectRef>
        <a:fontRef idx="minor"/>
      </dsp:style>
    </dsp:sp>
    <dsp:sp modelId="{B0694149-9532-4A99-8FE0-8C85CD4CED86}">
      <dsp:nvSpPr>
        <dsp:cNvPr id="0" name=""/>
        <dsp:cNvSpPr/>
      </dsp:nvSpPr>
      <dsp:spPr>
        <a:xfrm>
          <a:off x="824317" y="3146870"/>
          <a:ext cx="1370891" cy="891079"/>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Return Materials</a:t>
          </a:r>
          <a:endParaRPr lang="en-US" sz="2200" kern="1200" dirty="0"/>
        </a:p>
      </dsp:txBody>
      <dsp:txXfrm>
        <a:off x="867816" y="3190369"/>
        <a:ext cx="1283893" cy="804081"/>
      </dsp:txXfrm>
    </dsp:sp>
    <dsp:sp modelId="{598189A9-D1FF-47AF-AE7E-F80AA86BB843}">
      <dsp:nvSpPr>
        <dsp:cNvPr id="0" name=""/>
        <dsp:cNvSpPr/>
      </dsp:nvSpPr>
      <dsp:spPr>
        <a:xfrm>
          <a:off x="1228709" y="445689"/>
          <a:ext cx="4195627" cy="4195627"/>
        </a:xfrm>
        <a:custGeom>
          <a:avLst/>
          <a:gdLst/>
          <a:ahLst/>
          <a:cxnLst/>
          <a:rect l="0" t="0" r="0" b="0"/>
          <a:pathLst>
            <a:path>
              <a:moveTo>
                <a:pt x="32661" y="2466552"/>
              </a:moveTo>
              <a:arcTo wR="2097813" hR="2097813" stAng="10192581" swAng="1214838"/>
            </a:path>
          </a:pathLst>
        </a:custGeom>
        <a:noFill/>
        <a:ln w="19050" cap="flat" cmpd="sng" algn="ctr">
          <a:solidFill>
            <a:srgbClr val="37C6CF"/>
          </a:solidFill>
          <a:prstDash val="solid"/>
          <a:miter lim="800000"/>
          <a:tailEnd type="arrow"/>
        </a:ln>
        <a:effectLst/>
      </dsp:spPr>
      <dsp:style>
        <a:lnRef idx="1">
          <a:scrgbClr r="0" g="0" b="0"/>
        </a:lnRef>
        <a:fillRef idx="0">
          <a:scrgbClr r="0" g="0" b="0"/>
        </a:fillRef>
        <a:effectRef idx="0">
          <a:scrgbClr r="0" g="0" b="0"/>
        </a:effectRef>
        <a:fontRef idx="minor"/>
      </dsp:style>
    </dsp:sp>
    <dsp:sp modelId="{CE968C37-D293-4A64-9294-415BF37AF6A4}">
      <dsp:nvSpPr>
        <dsp:cNvPr id="0" name=""/>
        <dsp:cNvSpPr/>
      </dsp:nvSpPr>
      <dsp:spPr>
        <a:xfrm>
          <a:off x="824317" y="1049056"/>
          <a:ext cx="1370891" cy="8910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Scores Released</a:t>
          </a:r>
          <a:endParaRPr lang="en-US" sz="2200" kern="1200" dirty="0"/>
        </a:p>
      </dsp:txBody>
      <dsp:txXfrm>
        <a:off x="867816" y="1092555"/>
        <a:ext cx="1283893" cy="804081"/>
      </dsp:txXfrm>
    </dsp:sp>
    <dsp:sp modelId="{6088E727-1E90-431B-9927-410C2B7CE16B}">
      <dsp:nvSpPr>
        <dsp:cNvPr id="0" name=""/>
        <dsp:cNvSpPr/>
      </dsp:nvSpPr>
      <dsp:spPr>
        <a:xfrm>
          <a:off x="1228709" y="445689"/>
          <a:ext cx="4195627" cy="4195627"/>
        </a:xfrm>
        <a:custGeom>
          <a:avLst/>
          <a:gdLst/>
          <a:ahLst/>
          <a:cxnLst/>
          <a:rect l="0" t="0" r="0" b="0"/>
          <a:pathLst>
            <a:path>
              <a:moveTo>
                <a:pt x="763074" y="479390"/>
              </a:moveTo>
              <a:arcTo wR="2097813" hR="2097813" stAng="13829224" swAng="923026"/>
            </a:path>
          </a:pathLst>
        </a:custGeom>
        <a:noFill/>
        <a:ln w="19050" cap="flat" cmpd="sng" algn="ctr">
          <a:solidFill>
            <a:srgbClr val="4472C4"/>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F94352F-F7C8-46C0-80AE-8D91F52EB6F4}" type="datetimeFigureOut">
              <a:rPr lang="en-US" smtClean="0"/>
              <a:t>8/19/2021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33CE66F-AD6A-413A-AF78-07F1E7608399}" type="slidenum">
              <a:rPr lang="en-US" smtClean="0"/>
              <a:t>‹#›</a:t>
            </a:fld>
            <a:endParaRPr lang="en-US"/>
          </a:p>
        </p:txBody>
      </p:sp>
    </p:spTree>
    <p:extLst>
      <p:ext uri="{BB962C8B-B14F-4D97-AF65-F5344CB8AC3E}">
        <p14:creationId xmlns:p14="http://schemas.microsoft.com/office/powerpoint/2010/main" val="218891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949096-766C-4A04-918B-FAB87FF06846}" type="datetimeFigureOut">
              <a:rPr lang="en-US" smtClean="0"/>
              <a:t>8/19/2021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F50D73-0DB4-40B0-9893-21385BC0A920}" type="slidenum">
              <a:rPr lang="en-US" smtClean="0"/>
              <a:t>‹#›</a:t>
            </a:fld>
            <a:endParaRPr lang="en-US"/>
          </a:p>
        </p:txBody>
      </p:sp>
    </p:spTree>
    <p:extLst>
      <p:ext uri="{BB962C8B-B14F-4D97-AF65-F5344CB8AC3E}">
        <p14:creationId xmlns:p14="http://schemas.microsoft.com/office/powerpoint/2010/main" val="373550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74143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0192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8516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7058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63294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1646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2246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57759-A186-4FB4-87ED-C31AFFF675DB}" type="slidenum">
              <a:rPr lang="en-US" smtClean="0"/>
              <a:t>23</a:t>
            </a:fld>
            <a:endParaRPr lang="en-US"/>
          </a:p>
        </p:txBody>
      </p:sp>
    </p:spTree>
    <p:extLst>
      <p:ext uri="{BB962C8B-B14F-4D97-AF65-F5344CB8AC3E}">
        <p14:creationId xmlns:p14="http://schemas.microsoft.com/office/powerpoint/2010/main" val="257293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57759-A186-4FB4-87ED-C31AFFF675DB}" type="slidenum">
              <a:rPr lang="en-US" smtClean="0"/>
              <a:t>25</a:t>
            </a:fld>
            <a:endParaRPr lang="en-US"/>
          </a:p>
        </p:txBody>
      </p:sp>
    </p:spTree>
    <p:extLst>
      <p:ext uri="{BB962C8B-B14F-4D97-AF65-F5344CB8AC3E}">
        <p14:creationId xmlns:p14="http://schemas.microsoft.com/office/powerpoint/2010/main" val="101335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757759-A186-4FB4-87ED-C31AFFF675DB}" type="slidenum">
              <a:rPr lang="en-US" smtClean="0"/>
              <a:t>26</a:t>
            </a:fld>
            <a:endParaRPr lang="en-US"/>
          </a:p>
        </p:txBody>
      </p:sp>
    </p:spTree>
    <p:extLst>
      <p:ext uri="{BB962C8B-B14F-4D97-AF65-F5344CB8AC3E}">
        <p14:creationId xmlns:p14="http://schemas.microsoft.com/office/powerpoint/2010/main" val="207190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248211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4944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1978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4174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5712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6134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3962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575224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2390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2827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3702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5508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540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816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8288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1F50D73-0DB4-40B0-9893-21385BC0A92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6062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s://twitter.com/EducationFL" TargetMode="External"/><Relationship Id="rId1" Type="http://schemas.openxmlformats.org/officeDocument/2006/relationships/slideMaster" Target="../slideMasters/slideMaster7.xml"/><Relationship Id="rId6" Type="http://schemas.openxmlformats.org/officeDocument/2006/relationships/hyperlink" Target="https://www.youtube.com/user/EducationFL" TargetMode="External"/><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hyperlink" Target="https://www.facebook.com/EducationFL" TargetMode="External"/><Relationship Id="rId9" Type="http://schemas.openxmlformats.org/officeDocument/2006/relationships/image" Target="../media/image24.pn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NUL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525"/>
          <a:stretch/>
        </p:blipFill>
        <p:spPr>
          <a:xfrm flipH="1">
            <a:off x="-4953" y="0"/>
            <a:ext cx="9288437" cy="6858000"/>
          </a:xfrm>
          <a:prstGeom prst="rect">
            <a:avLst/>
          </a:prstGeom>
        </p:spPr>
      </p:pic>
      <p:sp>
        <p:nvSpPr>
          <p:cNvPr id="5" name="Rectangle 4"/>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2"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8" name="Rectangle 7"/>
          <p:cNvSpPr/>
          <p:nvPr userDrawn="1"/>
        </p:nvSpPr>
        <p:spPr>
          <a:xfrm>
            <a:off x="141517" y="6198362"/>
            <a:ext cx="2914274" cy="542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20311"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08104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a:lvl1pPr>
          </a:lstStyle>
          <a:p>
            <a:r>
              <a:rPr lang="en-US" dirty="0"/>
              <a:t>This is a header</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0809117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1955282"/>
            <a:ext cx="6193973" cy="1226614"/>
          </a:xfrm>
        </p:spPr>
        <p:txBody>
          <a:bodyPr/>
          <a:lstStyle>
            <a:lvl1pPr algn="l">
              <a:defRPr sz="5400" spc="90"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3" y="4735964"/>
            <a:ext cx="1313930" cy="246696"/>
          </a:xfrm>
        </p:spPr>
        <p:txBody>
          <a:bodyPr wrap="none" bIns="0"/>
          <a:lstStyle>
            <a:lvl1pPr marL="0" indent="0">
              <a:spcBef>
                <a:spcPts val="0"/>
              </a:spcBef>
              <a:buNone/>
              <a:defRPr sz="90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4711617"/>
            <a:ext cx="895352" cy="230832"/>
          </a:xfrm>
          <a:prstGeom prst="rect">
            <a:avLst/>
          </a:prstGeom>
        </p:spPr>
        <p:txBody>
          <a:bodyPr wrap="square">
            <a:spAutoFit/>
          </a:bodyPr>
          <a:lstStyle/>
          <a:p>
            <a:pPr algn="r"/>
            <a:r>
              <a:rPr kumimoji="0" lang="en-US" sz="900" b="0" i="0" u="none" strike="noStrike" kern="1200" cap="none" spc="0" normalizeH="0" baseline="0" noProof="0" dirty="0">
                <a:ln>
                  <a:noFill/>
                </a:ln>
                <a:solidFill>
                  <a:srgbClr val="FFFFFF"/>
                </a:solidFill>
                <a:effectLst/>
                <a:uLnTx/>
                <a:uFillTx/>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3" y="5085458"/>
            <a:ext cx="1313930" cy="162872"/>
          </a:xfrm>
        </p:spPr>
        <p:txBody>
          <a:bodyPr wrap="none" bIns="0" anchor="b"/>
          <a:lstStyle>
            <a:lvl1pPr marL="0" indent="0">
              <a:spcBef>
                <a:spcPts val="0"/>
              </a:spcBef>
              <a:buNone/>
              <a:defRPr sz="90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1" y="5351127"/>
            <a:ext cx="1313930" cy="162872"/>
          </a:xfrm>
        </p:spPr>
        <p:txBody>
          <a:bodyPr wrap="none" bIns="0" anchor="b"/>
          <a:lstStyle>
            <a:lvl1pPr marL="0" indent="0">
              <a:spcBef>
                <a:spcPts val="0"/>
              </a:spcBef>
              <a:buNone/>
              <a:defRPr sz="90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414"/>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5" name="Text Placeholder 11"/>
          <p:cNvSpPr>
            <a:spLocks noGrp="1"/>
          </p:cNvSpPr>
          <p:nvPr>
            <p:ph type="body" sz="quarter" idx="16" hasCustomPrompt="1"/>
          </p:nvPr>
        </p:nvSpPr>
        <p:spPr>
          <a:xfrm>
            <a:off x="1581151" y="5616798"/>
            <a:ext cx="1313930" cy="162872"/>
          </a:xfrm>
        </p:spPr>
        <p:txBody>
          <a:bodyPr wrap="none" bIns="0" anchor="b"/>
          <a:lstStyle>
            <a:lvl1pPr marL="0" indent="0">
              <a:spcBef>
                <a:spcPts val="0"/>
              </a:spcBef>
              <a:buNone/>
              <a:defRPr sz="90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798" y="3294283"/>
            <a:ext cx="5976259" cy="861814"/>
          </a:xfrm>
        </p:spPr>
        <p:txBody>
          <a:bodyPr anchor="t"/>
          <a:lstStyle>
            <a:lvl1pPr marL="0" indent="0">
              <a:lnSpc>
                <a:spcPct val="80000"/>
              </a:lnSpc>
              <a:spcBef>
                <a:spcPts val="0"/>
              </a:spcBef>
              <a:buNone/>
              <a:defRPr sz="2160" b="0" i="0">
                <a:solidFill>
                  <a:srgbClr val="FFFFFF"/>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4"/>
          <p:cNvSpPr txBox="1">
            <a:spLocks/>
          </p:cNvSpPr>
          <p:nvPr userDrawn="1"/>
        </p:nvSpPr>
        <p:spPr>
          <a:xfrm>
            <a:off x="2617663" y="5915887"/>
            <a:ext cx="5923087" cy="752434"/>
          </a:xfrm>
          <a:prstGeom prst="rect">
            <a:avLst/>
          </a:prstGeom>
        </p:spPr>
        <p:txBody>
          <a:bodyPr vert="horz" wrap="none" lIns="82296" tIns="41148" rIns="82296"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1441" marR="0" lvl="1" indent="0" algn="r" defTabSz="411480" rtl="0" eaLnBrk="1" fontAlgn="base" latinLnBrk="0" hangingPunct="1">
              <a:lnSpc>
                <a:spcPct val="100000"/>
              </a:lnSpc>
              <a:spcBef>
                <a:spcPts val="270"/>
              </a:spcBef>
              <a:spcAft>
                <a:spcPct val="0"/>
              </a:spcAft>
              <a:buClr>
                <a:schemeClr val="accent6"/>
              </a:buClr>
              <a:buSzTx/>
              <a:buFont typeface="Arial"/>
              <a:buNone/>
              <a:tabLst/>
              <a:defRPr/>
            </a:pPr>
            <a:r>
              <a:rPr lang="en-US" sz="540" b="0" i="1" kern="1200" dirty="0">
                <a:solidFill>
                  <a:schemeClr val="bg1"/>
                </a:solidFill>
                <a:effectLst/>
                <a:latin typeface="Roboto Thin" pitchFamily="50" charset="0"/>
                <a:ea typeface="Roboto Thin" pitchFamily="50" charset="0"/>
                <a:cs typeface="Roboto" charset="0"/>
              </a:rPr>
              <a:t>©Copyright 2016 Renaissance Learning, Inc. All rights reserved.</a:t>
            </a:r>
            <a:endParaRPr lang="en-US" sz="540" i="1" dirty="0">
              <a:solidFill>
                <a:schemeClr val="bg1"/>
              </a:solidFill>
              <a:latin typeface="Roboto Thin" pitchFamily="50" charset="0"/>
              <a:ea typeface="Roboto Thin" pitchFamily="50" charset="0"/>
              <a:cs typeface="Avenir Light"/>
            </a:endParaRPr>
          </a:p>
          <a:p>
            <a:pPr marL="101441" lvl="1" indent="0" algn="r">
              <a:buNone/>
            </a:pPr>
            <a:r>
              <a:rPr lang="en-US" sz="540" i="1" dirty="0">
                <a:solidFill>
                  <a:schemeClr val="bg1"/>
                </a:solidFill>
                <a:latin typeface="Roboto Thin" pitchFamily="50" charset="0"/>
                <a:ea typeface="Roboto Thin" pitchFamily="50" charset="0"/>
              </a:rPr>
              <a:t>All logos, designs, and brand names for Renaissance products and services are trademarks of Renaissance Learning, Inc., </a:t>
            </a:r>
          </a:p>
          <a:p>
            <a:pPr marL="101441" lvl="1" indent="0" algn="r">
              <a:buNone/>
            </a:pPr>
            <a:r>
              <a:rPr lang="en-US" sz="540" i="1" dirty="0">
                <a:solidFill>
                  <a:schemeClr val="bg1"/>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384784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414"/>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9" name="Title 1"/>
          <p:cNvSpPr>
            <a:spLocks noGrp="1"/>
          </p:cNvSpPr>
          <p:nvPr>
            <p:ph type="ctrTitle" hasCustomPrompt="1"/>
          </p:nvPr>
        </p:nvSpPr>
        <p:spPr>
          <a:xfrm>
            <a:off x="685798" y="2428454"/>
            <a:ext cx="6226568" cy="1172257"/>
          </a:xfrm>
        </p:spPr>
        <p:txBody>
          <a:bodyPr/>
          <a:lstStyle>
            <a:lvl1pPr algn="l">
              <a:defRPr sz="5940" spc="90"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2160" b="0" i="0">
                <a:solidFill>
                  <a:schemeClr val="tx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4" name="TextBox 1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63" y="5915887"/>
            <a:ext cx="5923087" cy="752434"/>
          </a:xfrm>
          <a:prstGeom prst="rect">
            <a:avLst/>
          </a:prstGeom>
        </p:spPr>
        <p:txBody>
          <a:bodyPr vert="horz" wrap="none" lIns="82296" tIns="41148" rIns="82296"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1441" marR="0" lvl="1" indent="0" algn="r" defTabSz="411480" rtl="0" eaLnBrk="1" fontAlgn="base" latinLnBrk="0" hangingPunct="1">
              <a:lnSpc>
                <a:spcPct val="100000"/>
              </a:lnSpc>
              <a:spcBef>
                <a:spcPts val="270"/>
              </a:spcBef>
              <a:spcAft>
                <a:spcPct val="0"/>
              </a:spcAft>
              <a:buClr>
                <a:schemeClr val="accent6"/>
              </a:buClr>
              <a:buSzTx/>
              <a:buFont typeface="Arial"/>
              <a:buNone/>
              <a:tabLst/>
              <a:defRPr/>
            </a:pPr>
            <a:r>
              <a:rPr lang="en-US" sz="540" b="0" i="1" kern="1200" dirty="0">
                <a:solidFill>
                  <a:schemeClr val="bg1"/>
                </a:solidFill>
                <a:effectLst/>
                <a:latin typeface="Roboto Thin" pitchFamily="50" charset="0"/>
                <a:ea typeface="Roboto Thin" pitchFamily="50" charset="0"/>
                <a:cs typeface="Roboto" charset="0"/>
              </a:rPr>
              <a:t>©Copyright 2016 Renaissance Learning, Inc. All rights reserved.</a:t>
            </a:r>
            <a:endParaRPr lang="en-US" sz="540" i="1" dirty="0">
              <a:solidFill>
                <a:schemeClr val="bg1"/>
              </a:solidFill>
              <a:latin typeface="Roboto Thin" pitchFamily="50" charset="0"/>
              <a:ea typeface="Roboto Thin" pitchFamily="50" charset="0"/>
              <a:cs typeface="Avenir Light"/>
            </a:endParaRPr>
          </a:p>
          <a:p>
            <a:pPr marL="101441" lvl="1" indent="0" algn="r">
              <a:buNone/>
            </a:pPr>
            <a:r>
              <a:rPr lang="en-US" sz="540" i="1" dirty="0">
                <a:solidFill>
                  <a:schemeClr val="bg1"/>
                </a:solidFill>
                <a:latin typeface="Roboto Thin" pitchFamily="50" charset="0"/>
                <a:ea typeface="Roboto Thin" pitchFamily="50" charset="0"/>
              </a:rPr>
              <a:t>All logos, designs, and brand names for Renaissance products and services are trademarks of Renaissance Learning, Inc., </a:t>
            </a:r>
          </a:p>
          <a:p>
            <a:pPr marL="101441" lvl="1" indent="0" algn="r">
              <a:buNone/>
            </a:pPr>
            <a:r>
              <a:rPr lang="en-US" sz="540" i="1" dirty="0">
                <a:solidFill>
                  <a:schemeClr val="bg1"/>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38744491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1000" y="457201"/>
            <a:ext cx="8229600" cy="8842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6025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1105049"/>
            <a:ext cx="6743700" cy="2872740"/>
          </a:xfrm>
        </p:spPr>
        <p:txBody>
          <a:bodyPr anchor="ctr"/>
          <a:lstStyle>
            <a:lvl1pPr marL="0" indent="0" algn="ctr" fontAlgn="auto">
              <a:spcBef>
                <a:spcPts val="338"/>
              </a:spcBef>
              <a:spcAft>
                <a:spcPts val="0"/>
              </a:spcAft>
              <a:buNone/>
              <a:defRPr sz="1350" b="0" i="0" baseline="0">
                <a:solidFill>
                  <a:schemeClr val="bg1"/>
                </a:solidFill>
                <a:latin typeface="+mj-lt"/>
                <a:ea typeface="Roboto Light" pitchFamily="50" charset="0"/>
                <a:cs typeface="Roboto Light" pitchFamily="50" charset="0"/>
              </a:defRPr>
            </a:lvl1pPr>
          </a:lstStyle>
          <a:p>
            <a:pPr fontAlgn="auto">
              <a:spcAft>
                <a:spcPts val="0"/>
              </a:spcAft>
            </a:pPr>
            <a:r>
              <a:rPr lang="en-US" sz="1575" dirty="0">
                <a:latin typeface="+mj-lt"/>
              </a:rPr>
              <a:t>“Hi! And thanks for using the </a:t>
            </a:r>
            <a:r>
              <a:rPr lang="en-US" sz="1575" b="1" i="0" dirty="0">
                <a:latin typeface="+mj-lt"/>
                <a:ea typeface="Roboto Slab" charset="0"/>
                <a:cs typeface="Roboto Slab" charset="0"/>
              </a:rPr>
              <a:t>‘Renaissance’ </a:t>
            </a:r>
            <a:r>
              <a:rPr lang="en-US" sz="1575" dirty="0">
                <a:latin typeface="+mj-lt"/>
              </a:rPr>
              <a:t>PPT template.</a:t>
            </a:r>
          </a:p>
          <a:p>
            <a:pPr fontAlgn="auto">
              <a:spcAft>
                <a:spcPts val="0"/>
              </a:spcAft>
            </a:pPr>
            <a:r>
              <a:rPr lang="en-US" sz="1575" dirty="0">
                <a:latin typeface="+mj-lt"/>
              </a:rPr>
              <a:t>The next few pages will get you situated and ready to use this simple template.”</a:t>
            </a:r>
          </a:p>
        </p:txBody>
      </p:sp>
      <p:sp>
        <p:nvSpPr>
          <p:cNvPr id="6" name="Rectangle 5"/>
          <p:cNvSpPr/>
          <p:nvPr userDrawn="1"/>
        </p:nvSpPr>
        <p:spPr>
          <a:xfrm>
            <a:off x="0" y="6214506"/>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4" name="Text Placeholder 3"/>
          <p:cNvSpPr>
            <a:spLocks noGrp="1"/>
          </p:cNvSpPr>
          <p:nvPr>
            <p:ph type="body" sz="quarter" idx="11" hasCustomPrompt="1"/>
          </p:nvPr>
        </p:nvSpPr>
        <p:spPr>
          <a:xfrm>
            <a:off x="2160114" y="5044216"/>
            <a:ext cx="4900612" cy="910926"/>
          </a:xfrm>
        </p:spPr>
        <p:txBody>
          <a:bodyPr/>
          <a:lstStyle>
            <a:lvl1pPr marL="0" indent="0" algn="ctr">
              <a:spcAft>
                <a:spcPts val="450"/>
              </a:spcAft>
              <a:buNone/>
              <a:defRPr sz="788"/>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Tracy</a:t>
            </a:r>
            <a:br>
              <a:rPr lang="en-US" baseline="0" dirty="0">
                <a:solidFill>
                  <a:schemeClr val="bg1"/>
                </a:solidFill>
                <a:latin typeface="Roboto Slab" pitchFamily="50" charset="0"/>
                <a:ea typeface="Roboto Slab" pitchFamily="50" charset="0"/>
                <a:cs typeface="Avenir Light"/>
              </a:rPr>
            </a:br>
            <a:r>
              <a:rPr lang="en-US" sz="563" baseline="0" dirty="0">
                <a:solidFill>
                  <a:schemeClr val="bg1"/>
                </a:solidFill>
                <a:latin typeface="Roboto Light" pitchFamily="50" charset="0"/>
                <a:ea typeface="Roboto Light" pitchFamily="50" charset="0"/>
                <a:cs typeface="Avenir Light"/>
              </a:rPr>
              <a:t>BRAND LEADERS – RENAISSANCE</a:t>
            </a:r>
            <a:endParaRPr lang="en-US" sz="563"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28226696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378354"/>
            <a:ext cx="4616328" cy="2554758"/>
          </a:xfrm>
        </p:spPr>
        <p:txBody>
          <a:bodyPr anchor="ctr"/>
          <a:lstStyle>
            <a:lvl1pPr marL="0" indent="0" algn="ctr">
              <a:buNone/>
              <a:defRPr sz="135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77" y="3941916"/>
            <a:ext cx="2913105" cy="1228644"/>
          </a:xfrm>
        </p:spPr>
        <p:txBody>
          <a:bodyPr anchor="b"/>
          <a:lstStyle>
            <a:lvl1pPr marL="0" indent="0" algn="r">
              <a:buNone/>
              <a:defRPr sz="135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6214506"/>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Tree>
    <p:extLst>
      <p:ext uri="{BB962C8B-B14F-4D97-AF65-F5344CB8AC3E}">
        <p14:creationId xmlns:p14="http://schemas.microsoft.com/office/powerpoint/2010/main" val="6456105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525"/>
          <a:stretch/>
        </p:blipFill>
        <p:spPr>
          <a:xfrm flipH="1">
            <a:off x="-4953" y="0"/>
            <a:ext cx="9288437" cy="6858000"/>
          </a:xfrm>
          <a:prstGeom prst="rect">
            <a:avLst/>
          </a:prstGeom>
        </p:spPr>
      </p:pic>
      <p:sp>
        <p:nvSpPr>
          <p:cNvPr id="5" name="Rectangle 4"/>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788" dirty="0">
              <a:solidFill>
                <a:srgbClr val="FFFFFF"/>
              </a:solidFill>
              <a:latin typeface="Avenir Black"/>
              <a:cs typeface="Avenir Black"/>
            </a:endParaRPr>
          </a:p>
        </p:txBody>
      </p:sp>
      <p:sp>
        <p:nvSpPr>
          <p:cNvPr id="2" name="Title 1"/>
          <p:cNvSpPr>
            <a:spLocks noGrp="1"/>
          </p:cNvSpPr>
          <p:nvPr>
            <p:ph type="ctrTitle" hasCustomPrompt="1"/>
          </p:nvPr>
        </p:nvSpPr>
        <p:spPr>
          <a:xfrm>
            <a:off x="673489" y="1242650"/>
            <a:ext cx="4162007" cy="2292296"/>
          </a:xfrm>
        </p:spPr>
        <p:txBody>
          <a:bodyPr anchor="b"/>
          <a:lstStyle>
            <a:lvl1pPr algn="l">
              <a:lnSpc>
                <a:spcPct val="100000"/>
              </a:lnSpc>
              <a:defRPr sz="2813" spc="56" baseline="0">
                <a:solidFill>
                  <a:schemeClr val="bg1">
                    <a:lumMod val="95000"/>
                  </a:schemeClr>
                </a:solidFill>
              </a:defRPr>
            </a:lvl1pPr>
          </a:lstStyle>
          <a:p>
            <a:r>
              <a:rPr lang="en-US" dirty="0"/>
              <a:t>The title of the doc</a:t>
            </a:r>
          </a:p>
        </p:txBody>
      </p:sp>
      <p:sp>
        <p:nvSpPr>
          <p:cNvPr id="8" name="Rectangle 7"/>
          <p:cNvSpPr/>
          <p:nvPr userDrawn="1"/>
        </p:nvSpPr>
        <p:spPr>
          <a:xfrm>
            <a:off x="141517" y="6198242"/>
            <a:ext cx="2914274" cy="542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5" name="Text Placeholder 3"/>
          <p:cNvSpPr>
            <a:spLocks noGrp="1"/>
          </p:cNvSpPr>
          <p:nvPr>
            <p:ph type="body" sz="quarter" idx="34" hasCustomPrompt="1"/>
          </p:nvPr>
        </p:nvSpPr>
        <p:spPr>
          <a:xfrm>
            <a:off x="704462" y="3756759"/>
            <a:ext cx="2154757" cy="300082"/>
          </a:xfrm>
          <a:noFill/>
          <a:effectLst/>
        </p:spPr>
        <p:txBody>
          <a:bodyPr wrap="none">
            <a:spAutoFit/>
          </a:bodyPr>
          <a:lstStyle>
            <a:lvl1pPr marL="0" indent="0" algn="l">
              <a:buNone/>
              <a:defRPr sz="135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20070" y="4633366"/>
            <a:ext cx="714997" cy="225499"/>
          </a:xfrm>
        </p:spPr>
        <p:txBody>
          <a:bodyPr wrap="none" bIns="0" anchor="t"/>
          <a:lstStyle>
            <a:lvl1pPr marL="0" indent="0">
              <a:lnSpc>
                <a:spcPct val="80000"/>
              </a:lnSpc>
              <a:spcBef>
                <a:spcPts val="0"/>
              </a:spcBef>
              <a:buNone/>
              <a:defRPr sz="591"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Tree>
    <p:extLst>
      <p:ext uri="{BB962C8B-B14F-4D97-AF65-F5344CB8AC3E}">
        <p14:creationId xmlns:p14="http://schemas.microsoft.com/office/powerpoint/2010/main" val="40206156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788" dirty="0">
              <a:solidFill>
                <a:srgbClr val="FFFFFF"/>
              </a:solidFill>
              <a:latin typeface="Avenir Black"/>
              <a:cs typeface="Avenir Black"/>
            </a:endParaRPr>
          </a:p>
        </p:txBody>
      </p:sp>
      <p:sp>
        <p:nvSpPr>
          <p:cNvPr id="16" name="Title 1"/>
          <p:cNvSpPr>
            <a:spLocks noGrp="1"/>
          </p:cNvSpPr>
          <p:nvPr>
            <p:ph type="ctrTitle" hasCustomPrompt="1"/>
          </p:nvPr>
        </p:nvSpPr>
        <p:spPr>
          <a:xfrm>
            <a:off x="673489" y="1242650"/>
            <a:ext cx="4162007" cy="2292296"/>
          </a:xfrm>
        </p:spPr>
        <p:txBody>
          <a:bodyPr anchor="b"/>
          <a:lstStyle>
            <a:lvl1pPr algn="l">
              <a:lnSpc>
                <a:spcPct val="100000"/>
              </a:lnSpc>
              <a:defRPr sz="2813" spc="56" baseline="0">
                <a:solidFill>
                  <a:schemeClr val="bg1">
                    <a:lumMod val="95000"/>
                  </a:schemeClr>
                </a:solidFill>
              </a:defRPr>
            </a:lvl1pPr>
          </a:lstStyle>
          <a:p>
            <a:r>
              <a:rPr lang="en-US" dirty="0"/>
              <a:t>The title of the doc</a:t>
            </a:r>
          </a:p>
        </p:txBody>
      </p:sp>
      <p:sp>
        <p:nvSpPr>
          <p:cNvPr id="17" name="Text Placeholder 3"/>
          <p:cNvSpPr>
            <a:spLocks noGrp="1"/>
          </p:cNvSpPr>
          <p:nvPr>
            <p:ph type="body" sz="quarter" idx="34" hasCustomPrompt="1"/>
          </p:nvPr>
        </p:nvSpPr>
        <p:spPr>
          <a:xfrm>
            <a:off x="704462" y="3756759"/>
            <a:ext cx="2154757" cy="300082"/>
          </a:xfrm>
          <a:noFill/>
          <a:effectLst/>
        </p:spPr>
        <p:txBody>
          <a:bodyPr wrap="none">
            <a:spAutoFit/>
          </a:bodyPr>
          <a:lstStyle>
            <a:lvl1pPr marL="0" indent="0" algn="l">
              <a:buNone/>
              <a:defRPr sz="135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1"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2" name="Text Placeholder 11"/>
          <p:cNvSpPr>
            <a:spLocks noGrp="1"/>
          </p:cNvSpPr>
          <p:nvPr>
            <p:ph type="body" sz="quarter" idx="12" hasCustomPrompt="1"/>
          </p:nvPr>
        </p:nvSpPr>
        <p:spPr>
          <a:xfrm>
            <a:off x="720070" y="4633366"/>
            <a:ext cx="714997" cy="225499"/>
          </a:xfrm>
        </p:spPr>
        <p:txBody>
          <a:bodyPr wrap="none" bIns="0" anchor="t"/>
          <a:lstStyle>
            <a:lvl1pPr marL="0" indent="0">
              <a:lnSpc>
                <a:spcPct val="80000"/>
              </a:lnSpc>
              <a:spcBef>
                <a:spcPts val="0"/>
              </a:spcBef>
              <a:buNone/>
              <a:defRPr sz="591" b="0" i="0" baseline="0">
                <a:solidFill>
                  <a:srgbClr val="FFFFFF"/>
                </a:solidFill>
                <a:latin typeface="Roboto" charset="0"/>
                <a:ea typeface="Roboto" charset="0"/>
                <a:cs typeface="Roboto" charset="0"/>
              </a:defRPr>
            </a:lvl1pPr>
          </a:lstStyle>
          <a:p>
            <a:pPr lvl="0"/>
            <a:r>
              <a:rPr lang="en-US" dirty="0"/>
              <a:t>MM/DD/YY</a:t>
            </a:r>
          </a:p>
        </p:txBody>
      </p:sp>
      <p:sp>
        <p:nvSpPr>
          <p:cNvPr id="24"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5"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Tree>
    <p:extLst>
      <p:ext uri="{BB962C8B-B14F-4D97-AF65-F5344CB8AC3E}">
        <p14:creationId xmlns:p14="http://schemas.microsoft.com/office/powerpoint/2010/main" val="15223819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4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475" y="6418835"/>
            <a:ext cx="1845367" cy="199249"/>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6" name="Rectangle 15"/>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788" dirty="0">
              <a:solidFill>
                <a:srgbClr val="FFFFFF"/>
              </a:solidFill>
              <a:latin typeface="Avenir Black"/>
              <a:cs typeface="Avenir Black"/>
            </a:endParaRPr>
          </a:p>
        </p:txBody>
      </p:sp>
      <p:sp>
        <p:nvSpPr>
          <p:cNvPr id="17" name="Title 1"/>
          <p:cNvSpPr>
            <a:spLocks noGrp="1"/>
          </p:cNvSpPr>
          <p:nvPr>
            <p:ph type="ctrTitle" hasCustomPrompt="1"/>
          </p:nvPr>
        </p:nvSpPr>
        <p:spPr>
          <a:xfrm>
            <a:off x="673489" y="1242650"/>
            <a:ext cx="4162007" cy="2292296"/>
          </a:xfrm>
        </p:spPr>
        <p:txBody>
          <a:bodyPr anchor="b"/>
          <a:lstStyle>
            <a:lvl1pPr algn="l">
              <a:lnSpc>
                <a:spcPct val="100000"/>
              </a:lnSpc>
              <a:defRPr sz="2813" spc="56" baseline="0">
                <a:solidFill>
                  <a:schemeClr val="bg1">
                    <a:lumMod val="95000"/>
                  </a:schemeClr>
                </a:solidFill>
              </a:defRPr>
            </a:lvl1pPr>
          </a:lstStyle>
          <a:p>
            <a:r>
              <a:rPr lang="en-US" dirty="0"/>
              <a:t>The title of the doc</a:t>
            </a:r>
          </a:p>
        </p:txBody>
      </p:sp>
      <p:sp>
        <p:nvSpPr>
          <p:cNvPr id="21" name="Text Placeholder 3"/>
          <p:cNvSpPr>
            <a:spLocks noGrp="1"/>
          </p:cNvSpPr>
          <p:nvPr>
            <p:ph type="body" sz="quarter" idx="34" hasCustomPrompt="1"/>
          </p:nvPr>
        </p:nvSpPr>
        <p:spPr>
          <a:xfrm>
            <a:off x="704462" y="3756759"/>
            <a:ext cx="2154757" cy="300082"/>
          </a:xfrm>
          <a:noFill/>
          <a:effectLst/>
        </p:spPr>
        <p:txBody>
          <a:bodyPr wrap="none">
            <a:spAutoFit/>
          </a:bodyPr>
          <a:lstStyle>
            <a:lvl1pPr marL="0" indent="0" algn="l">
              <a:buNone/>
              <a:defRPr sz="135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2" hasCustomPrompt="1"/>
          </p:nvPr>
        </p:nvSpPr>
        <p:spPr>
          <a:xfrm>
            <a:off x="720070" y="4633366"/>
            <a:ext cx="714997" cy="225499"/>
          </a:xfrm>
        </p:spPr>
        <p:txBody>
          <a:bodyPr wrap="none" bIns="0" anchor="t"/>
          <a:lstStyle>
            <a:lvl1pPr marL="0" indent="0">
              <a:lnSpc>
                <a:spcPct val="80000"/>
              </a:lnSpc>
              <a:spcBef>
                <a:spcPts val="0"/>
              </a:spcBef>
              <a:buNone/>
              <a:defRPr sz="591" b="0" i="0" baseline="0">
                <a:solidFill>
                  <a:srgbClr val="FFFFFF"/>
                </a:solidFill>
                <a:latin typeface="Roboto" charset="0"/>
                <a:ea typeface="Roboto" charset="0"/>
                <a:cs typeface="Roboto" charset="0"/>
              </a:defRPr>
            </a:lvl1pPr>
          </a:lstStyle>
          <a:p>
            <a:pPr lvl="0"/>
            <a:r>
              <a:rPr lang="en-US" dirty="0"/>
              <a:t>MM/DD/YY</a:t>
            </a:r>
          </a:p>
        </p:txBody>
      </p:sp>
      <p:sp>
        <p:nvSpPr>
          <p:cNvPr id="25"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6"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Tree>
    <p:extLst>
      <p:ext uri="{BB962C8B-B14F-4D97-AF65-F5344CB8AC3E}">
        <p14:creationId xmlns:p14="http://schemas.microsoft.com/office/powerpoint/2010/main" val="906305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4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27" name="Title 1"/>
          <p:cNvSpPr>
            <a:spLocks noGrp="1"/>
          </p:cNvSpPr>
          <p:nvPr>
            <p:ph type="ctrTitle" hasCustomPrompt="1"/>
          </p:nvPr>
        </p:nvSpPr>
        <p:spPr>
          <a:xfrm>
            <a:off x="673489" y="1242650"/>
            <a:ext cx="4162007" cy="2292296"/>
          </a:xfrm>
        </p:spPr>
        <p:txBody>
          <a:bodyPr anchor="b"/>
          <a:lstStyle>
            <a:lvl1pPr algn="l">
              <a:lnSpc>
                <a:spcPct val="100000"/>
              </a:lnSpc>
              <a:defRPr sz="2813" spc="56"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2" y="3756759"/>
            <a:ext cx="2154757" cy="300082"/>
          </a:xfrm>
          <a:noFill/>
          <a:effectLst/>
        </p:spPr>
        <p:txBody>
          <a:bodyPr wrap="none">
            <a:spAutoFit/>
          </a:bodyPr>
          <a:lstStyle>
            <a:lvl1pPr marL="0" indent="0" algn="l">
              <a:buNone/>
              <a:defRPr sz="135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42919632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4461" y="1162641"/>
            <a:ext cx="7772400" cy="2292296"/>
          </a:xfrm>
        </p:spPr>
        <p:txBody>
          <a:bodyPr anchor="b"/>
          <a:lstStyle>
            <a:lvl1pPr algn="l">
              <a:lnSpc>
                <a:spcPct val="100000"/>
              </a:lnSpc>
              <a:defRPr sz="2813" spc="56"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141517" y="619824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5" name="Text Placeholder 3"/>
          <p:cNvSpPr>
            <a:spLocks noGrp="1"/>
          </p:cNvSpPr>
          <p:nvPr>
            <p:ph type="body" sz="quarter" idx="34" hasCustomPrompt="1"/>
          </p:nvPr>
        </p:nvSpPr>
        <p:spPr>
          <a:xfrm>
            <a:off x="704462" y="3676749"/>
            <a:ext cx="2154757" cy="300082"/>
          </a:xfrm>
          <a:solidFill>
            <a:srgbClr val="00B0F0"/>
          </a:solidFill>
          <a:effectLst/>
        </p:spPr>
        <p:txBody>
          <a:bodyPr wrap="none">
            <a:spAutoFit/>
          </a:bodyPr>
          <a:lstStyle>
            <a:lvl1pPr marL="0" indent="0" algn="l">
              <a:buNone/>
              <a:defRPr sz="135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639613" y="4919762"/>
            <a:ext cx="714997" cy="205652"/>
          </a:xfrm>
        </p:spPr>
        <p:txBody>
          <a:bodyPr wrap="none" bIns="0" anchor="t"/>
          <a:lstStyle>
            <a:lvl1pPr marL="0" indent="0">
              <a:lnSpc>
                <a:spcPct val="80000"/>
              </a:lnSpc>
              <a:spcBef>
                <a:spcPts val="0"/>
              </a:spcBef>
              <a:buNone/>
              <a:defRPr sz="591"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Tree>
    <p:extLst>
      <p:ext uri="{BB962C8B-B14F-4D97-AF65-F5344CB8AC3E}">
        <p14:creationId xmlns:p14="http://schemas.microsoft.com/office/powerpoint/2010/main" val="205913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4549538" y="0"/>
            <a:ext cx="4594477"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sp>
        <p:nvSpPr>
          <p:cNvPr id="11"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710870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506"/>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4" name="Text Placeholder 3"/>
          <p:cNvSpPr>
            <a:spLocks noGrp="1"/>
          </p:cNvSpPr>
          <p:nvPr>
            <p:ph type="body" sz="quarter" idx="34" hasCustomPrompt="1"/>
          </p:nvPr>
        </p:nvSpPr>
        <p:spPr>
          <a:xfrm>
            <a:off x="704462" y="3643971"/>
            <a:ext cx="2154757" cy="300082"/>
          </a:xfrm>
          <a:solidFill>
            <a:schemeClr val="accent3"/>
          </a:solidFill>
          <a:effectLst/>
        </p:spPr>
        <p:txBody>
          <a:bodyPr wrap="none">
            <a:spAutoFit/>
          </a:bodyPr>
          <a:lstStyle>
            <a:lvl1pPr marL="0" indent="0" algn="l">
              <a:buNone/>
              <a:defRPr sz="135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7"/>
            <a:ext cx="7772400" cy="2292296"/>
          </a:xfrm>
        </p:spPr>
        <p:txBody>
          <a:bodyPr anchor="b"/>
          <a:lstStyle>
            <a:lvl1pPr algn="l">
              <a:lnSpc>
                <a:spcPct val="100000"/>
              </a:lnSpc>
              <a:defRPr sz="2813" spc="56" baseline="0">
                <a:solidFill>
                  <a:schemeClr val="bg1">
                    <a:lumMod val="95000"/>
                  </a:schemeClr>
                </a:solidFill>
              </a:defRPr>
            </a:lvl1pPr>
          </a:lstStyle>
          <a:p>
            <a:r>
              <a:rPr lang="en-US" dirty="0"/>
              <a:t>The title of the doc, two lines is OK</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613" y="4919762"/>
            <a:ext cx="714997" cy="205652"/>
          </a:xfrm>
        </p:spPr>
        <p:txBody>
          <a:bodyPr wrap="none" bIns="0" anchor="t"/>
          <a:lstStyle>
            <a:lvl1pPr marL="0" indent="0">
              <a:lnSpc>
                <a:spcPct val="80000"/>
              </a:lnSpc>
              <a:spcBef>
                <a:spcPts val="0"/>
              </a:spcBef>
              <a:buNone/>
              <a:defRPr sz="591"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591"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35211747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154620"/>
            <a:ext cx="7980380" cy="1143000"/>
          </a:xfrm>
        </p:spPr>
        <p:txBody>
          <a:bodyPr/>
          <a:lstStyle>
            <a:lvl1pPr>
              <a:defRPr sz="1800" spc="56" baseline="0"/>
            </a:lvl1pPr>
          </a:lstStyle>
          <a:p>
            <a:r>
              <a:rPr lang="en-US" dirty="0"/>
              <a:t>Our team</a:t>
            </a:r>
          </a:p>
        </p:txBody>
      </p:sp>
      <p:sp>
        <p:nvSpPr>
          <p:cNvPr id="5" name="Text Placeholder 4"/>
          <p:cNvSpPr>
            <a:spLocks noGrp="1"/>
          </p:cNvSpPr>
          <p:nvPr>
            <p:ph type="body" sz="quarter" idx="10" hasCustomPrompt="1"/>
          </p:nvPr>
        </p:nvSpPr>
        <p:spPr>
          <a:xfrm>
            <a:off x="581825" y="4722454"/>
            <a:ext cx="1868961" cy="1285874"/>
          </a:xfrm>
        </p:spPr>
        <p:txBody>
          <a:bodyPr anchor="t"/>
          <a:lstStyle>
            <a:lvl1pPr marL="0" indent="0" algn="ctr">
              <a:buNone/>
              <a:defRPr sz="619"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25" y="3920891"/>
            <a:ext cx="1868961" cy="484156"/>
          </a:xfrm>
        </p:spPr>
        <p:txBody>
          <a:bodyPr anchor="b"/>
          <a:lstStyle>
            <a:lvl1pPr marL="0" indent="0" algn="ctr">
              <a:buNone/>
              <a:defRPr sz="788"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57" y="4722454"/>
            <a:ext cx="1868961" cy="1285874"/>
          </a:xfrm>
        </p:spPr>
        <p:txBody>
          <a:bodyPr anchor="t"/>
          <a:lstStyle>
            <a:lvl1pPr marL="0" indent="0" algn="ctr">
              <a:buNone/>
              <a:defRPr lang="en-US" sz="619"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1" y="3920891"/>
            <a:ext cx="1868961" cy="484156"/>
          </a:xfrm>
        </p:spPr>
        <p:txBody>
          <a:bodyPr anchor="b"/>
          <a:lstStyle>
            <a:lvl1pPr marL="0" indent="0" algn="ctr">
              <a:buNone/>
              <a:defRPr lang="en-US" sz="788"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83" y="4722454"/>
            <a:ext cx="1868961" cy="1285874"/>
          </a:xfrm>
        </p:spPr>
        <p:txBody>
          <a:bodyPr anchor="t"/>
          <a:lstStyle>
            <a:lvl1pPr marL="0" indent="0" algn="ctr">
              <a:buNone/>
              <a:defRPr lang="en-US" sz="619"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64" y="3920891"/>
            <a:ext cx="1868961" cy="484156"/>
          </a:xfrm>
        </p:spPr>
        <p:txBody>
          <a:bodyPr anchor="b"/>
          <a:lstStyle>
            <a:lvl1pPr marL="0" indent="0" algn="ctr">
              <a:buNone/>
              <a:defRPr lang="en-US" sz="788"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8" y="4722454"/>
            <a:ext cx="1868961" cy="1285874"/>
          </a:xfrm>
        </p:spPr>
        <p:txBody>
          <a:bodyPr anchor="t"/>
          <a:lstStyle>
            <a:lvl1pPr marL="0" indent="0" algn="ctr">
              <a:buNone/>
              <a:defRPr lang="en-US" sz="619"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8" y="3920891"/>
            <a:ext cx="1868961" cy="484156"/>
          </a:xfrm>
        </p:spPr>
        <p:txBody>
          <a:bodyPr anchor="b"/>
          <a:lstStyle>
            <a:lvl1pPr marL="0" indent="0" algn="ctr">
              <a:buNone/>
              <a:defRPr lang="en-US" sz="788"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25" y="4405047"/>
            <a:ext cx="1868961" cy="317408"/>
          </a:xfrm>
        </p:spPr>
        <p:txBody>
          <a:bodyPr anchor="b"/>
          <a:lstStyle>
            <a:lvl1pPr marL="0" indent="0" algn="ctr">
              <a:buNone/>
              <a:defRPr sz="619"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1" y="4405047"/>
            <a:ext cx="1868961" cy="317408"/>
          </a:xfrm>
        </p:spPr>
        <p:txBody>
          <a:bodyPr anchor="b"/>
          <a:lstStyle>
            <a:lvl1pPr marL="0" indent="0" algn="ctr">
              <a:buNone/>
              <a:defRPr lang="en-US" sz="619"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257175" rtl="0" eaLnBrk="1" latinLnBrk="0" hangingPunct="1">
              <a:spcBef>
                <a:spcPts val="788"/>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64" y="4405047"/>
            <a:ext cx="1868961" cy="317408"/>
          </a:xfrm>
        </p:spPr>
        <p:txBody>
          <a:bodyPr anchor="b"/>
          <a:lstStyle>
            <a:lvl1pPr marL="0" indent="0" algn="ctr">
              <a:buNone/>
              <a:defRPr lang="en-US" sz="619"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257175" rtl="0" eaLnBrk="1" latinLnBrk="0" hangingPunct="1">
              <a:spcBef>
                <a:spcPts val="788"/>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8" y="4405047"/>
            <a:ext cx="1868961" cy="317408"/>
          </a:xfrm>
        </p:spPr>
        <p:txBody>
          <a:bodyPr anchor="b"/>
          <a:lstStyle>
            <a:lvl1pPr marL="0" indent="0" algn="ctr">
              <a:buNone/>
              <a:defRPr lang="en-US" sz="619"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257175" rtl="0" eaLnBrk="1" latinLnBrk="0" hangingPunct="1">
              <a:spcBef>
                <a:spcPts val="788"/>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99" y="2017871"/>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5" y="2017871"/>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38" y="2017871"/>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82" y="2017871"/>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690" y="1109904"/>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39170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4" y="4724928"/>
            <a:ext cx="1868961" cy="484156"/>
          </a:xfrm>
        </p:spPr>
        <p:txBody>
          <a:bodyPr anchor="b"/>
          <a:lstStyle>
            <a:lvl1pPr marL="0" indent="0" algn="ctr">
              <a:buNone/>
              <a:defRPr lang="en-US" sz="788"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4" y="5200275"/>
            <a:ext cx="1868961" cy="317408"/>
          </a:xfrm>
        </p:spPr>
        <p:txBody>
          <a:bodyPr anchor="b"/>
          <a:lstStyle>
            <a:lvl1pPr marL="0" indent="0" algn="ctr">
              <a:buNone/>
              <a:defRPr sz="619"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8"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71"/>
            <a:ext cx="1341504" cy="484156"/>
          </a:xfrm>
        </p:spPr>
        <p:txBody>
          <a:bodyPr anchor="t"/>
          <a:lstStyle>
            <a:lvl1pPr marL="0" indent="0" algn="r">
              <a:buNone/>
              <a:defRPr sz="788"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94" y="3884471"/>
            <a:ext cx="3749317" cy="484156"/>
          </a:xfrm>
        </p:spPr>
        <p:txBody>
          <a:bodyPr anchor="t"/>
          <a:lstStyle>
            <a:lvl1pPr marL="0" indent="0" algn="l">
              <a:buNone/>
              <a:defRPr sz="788"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7"/>
            <a:ext cx="1341504" cy="484156"/>
          </a:xfrm>
        </p:spPr>
        <p:txBody>
          <a:bodyPr anchor="t"/>
          <a:lstStyle>
            <a:lvl1pPr marL="0" indent="0" algn="r">
              <a:buNone/>
              <a:defRPr sz="788"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94" y="4492307"/>
            <a:ext cx="3749317" cy="484156"/>
          </a:xfrm>
        </p:spPr>
        <p:txBody>
          <a:bodyPr anchor="t"/>
          <a:lstStyle>
            <a:lvl1pPr marL="0" indent="0" algn="l">
              <a:buNone/>
              <a:defRPr sz="788"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788"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94" y="5100143"/>
            <a:ext cx="3749317" cy="484156"/>
          </a:xfrm>
        </p:spPr>
        <p:txBody>
          <a:bodyPr anchor="t"/>
          <a:lstStyle>
            <a:lvl1pPr marL="0" indent="0" algn="l">
              <a:buNone/>
              <a:defRPr sz="788"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788"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94" y="2351657"/>
            <a:ext cx="3749317" cy="1048710"/>
          </a:xfrm>
        </p:spPr>
        <p:txBody>
          <a:bodyPr anchor="t"/>
          <a:lstStyle>
            <a:lvl1pPr marL="0" marR="0" indent="0" algn="l" defTabSz="257175" rtl="0" eaLnBrk="1" fontAlgn="auto" latinLnBrk="0" hangingPunct="1">
              <a:lnSpc>
                <a:spcPct val="100000"/>
              </a:lnSpc>
              <a:spcBef>
                <a:spcPts val="788"/>
              </a:spcBef>
              <a:spcAft>
                <a:spcPts val="0"/>
              </a:spcAft>
              <a:buClrTx/>
              <a:buSzTx/>
              <a:buFont typeface="Arial"/>
              <a:buNone/>
              <a:tabLst/>
              <a:defRPr sz="788"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2" y="206056"/>
            <a:ext cx="7980380" cy="1143000"/>
          </a:xfrm>
        </p:spPr>
        <p:txBody>
          <a:bodyPr/>
          <a:lstStyle>
            <a:lvl1pPr>
              <a:defRPr sz="1800" spc="56" baseline="0"/>
            </a:lvl1pPr>
          </a:lstStyle>
          <a:p>
            <a:r>
              <a:rPr lang="en-US" dirty="0"/>
              <a:t>About John Doe</a:t>
            </a: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854" y="1202892"/>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6171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177859"/>
            <a:ext cx="7980380" cy="1143000"/>
          </a:xfrm>
        </p:spPr>
        <p:txBody>
          <a:bodyPr/>
          <a:lstStyle>
            <a:lvl1pPr>
              <a:defRPr sz="1800" spc="56"/>
            </a:lvl1pPr>
          </a:lstStyle>
          <a:p>
            <a:r>
              <a:rPr lang="en-US" dirty="0"/>
              <a:t>This is a header</a:t>
            </a:r>
          </a:p>
        </p:txBody>
      </p:sp>
      <p:sp>
        <p:nvSpPr>
          <p:cNvPr id="3" name="Content Placeholder 2"/>
          <p:cNvSpPr>
            <a:spLocks noGrp="1"/>
          </p:cNvSpPr>
          <p:nvPr>
            <p:ph idx="1" hasCustomPrompt="1"/>
          </p:nvPr>
        </p:nvSpPr>
        <p:spPr>
          <a:xfrm>
            <a:off x="910562" y="1945371"/>
            <a:ext cx="3626131" cy="3834890"/>
          </a:xfrm>
        </p:spPr>
        <p:txBody>
          <a:bodyPr/>
          <a:lstStyle>
            <a:lvl1pPr marL="128588" indent="-128588">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2" y="2025447"/>
            <a:ext cx="3060700" cy="3674744"/>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245162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4549539" y="0"/>
            <a:ext cx="4594477" cy="6858000"/>
          </a:xfrm>
          <a:prstGeom prst="rect">
            <a:avLst/>
          </a:prstGeom>
        </p:spPr>
      </p:pic>
      <p:sp>
        <p:nvSpPr>
          <p:cNvPr id="2" name="Title 1"/>
          <p:cNvSpPr>
            <a:spLocks noGrp="1"/>
          </p:cNvSpPr>
          <p:nvPr>
            <p:ph type="title" hasCustomPrompt="1"/>
          </p:nvPr>
        </p:nvSpPr>
        <p:spPr>
          <a:xfrm>
            <a:off x="581812" y="177859"/>
            <a:ext cx="7980380" cy="1143000"/>
          </a:xfrm>
        </p:spPr>
        <p:txBody>
          <a:bodyPr/>
          <a:lstStyle>
            <a:lvl1pPr>
              <a:defRPr sz="1800" spc="56" baseline="0"/>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28588" indent="-128588">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218299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8" y="0"/>
            <a:ext cx="4607329" cy="6858000"/>
          </a:xfrm>
          <a:prstGeom prst="rect">
            <a:avLst/>
          </a:prstGeom>
        </p:spPr>
      </p:pic>
      <p:sp>
        <p:nvSpPr>
          <p:cNvPr id="2" name="Title 1"/>
          <p:cNvSpPr>
            <a:spLocks noGrp="1"/>
          </p:cNvSpPr>
          <p:nvPr>
            <p:ph type="title" hasCustomPrompt="1"/>
          </p:nvPr>
        </p:nvSpPr>
        <p:spPr>
          <a:xfrm>
            <a:off x="581812" y="177859"/>
            <a:ext cx="7980380" cy="1143000"/>
          </a:xfrm>
        </p:spPr>
        <p:txBody>
          <a:bodyPr/>
          <a:lstStyle>
            <a:lvl1pPr>
              <a:defRPr sz="1800" spc="56"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28588" indent="-128588">
              <a:buClr>
                <a:schemeClr val="accent5"/>
              </a:buClr>
              <a:buFont typeface="Arial" charset="0"/>
              <a:buChar char="•"/>
              <a:defRPr b="0" baseline="0"/>
            </a:lvl1pPr>
            <a:lvl2pPr>
              <a:buClr>
                <a:schemeClr val="accent5"/>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8756871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8" y="0"/>
            <a:ext cx="4607329" cy="6858000"/>
          </a:xfrm>
          <a:prstGeom prst="rect">
            <a:avLst/>
          </a:prstGeom>
        </p:spPr>
      </p:pic>
      <p:sp>
        <p:nvSpPr>
          <p:cNvPr id="2" name="Title 1"/>
          <p:cNvSpPr>
            <a:spLocks noGrp="1"/>
          </p:cNvSpPr>
          <p:nvPr>
            <p:ph type="title" hasCustomPrompt="1"/>
          </p:nvPr>
        </p:nvSpPr>
        <p:spPr>
          <a:xfrm>
            <a:off x="581812" y="177859"/>
            <a:ext cx="7980380" cy="1143000"/>
          </a:xfrm>
        </p:spPr>
        <p:txBody>
          <a:bodyPr/>
          <a:lstStyle>
            <a:lvl1pPr>
              <a:defRPr sz="1800" spc="56"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28588" indent="-128588">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577119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ullets &amp; Image left - 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a:ln>
            <a:noFill/>
          </a:ln>
        </p:spPr>
        <p:txBody>
          <a:bodyPr/>
          <a:lstStyle>
            <a:lvl1pPr marL="128588" indent="-128588">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2" y="2025447"/>
            <a:ext cx="3060700" cy="3674744"/>
          </a:xfrm>
        </p:spPr>
        <p:txBody>
          <a:bodyPr/>
          <a:lstStyle>
            <a:lvl1pPr marL="0" indent="0">
              <a:buNone/>
              <a:defRPr/>
            </a:lvl1pPr>
          </a:lstStyle>
          <a:p>
            <a:r>
              <a:rPr lang="en-US" dirty="0"/>
              <a:t>Click icon to add picture</a:t>
            </a:r>
          </a:p>
        </p:txBody>
      </p:sp>
      <p:sp>
        <p:nvSpPr>
          <p:cNvPr id="14" name="Title 1"/>
          <p:cNvSpPr>
            <a:spLocks noGrp="1"/>
          </p:cNvSpPr>
          <p:nvPr>
            <p:ph type="title" hasCustomPrompt="1"/>
          </p:nvPr>
        </p:nvSpPr>
        <p:spPr>
          <a:xfrm>
            <a:off x="581812" y="177859"/>
            <a:ext cx="7980380" cy="1143000"/>
          </a:xfrm>
        </p:spPr>
        <p:txBody>
          <a:bodyPr/>
          <a:lstStyle>
            <a:lvl1pPr>
              <a:defRPr sz="1800" spc="56">
                <a:solidFill>
                  <a:schemeClr val="accent6"/>
                </a:solidFill>
              </a:defRPr>
            </a:lvl1pPr>
          </a:lstStyle>
          <a:p>
            <a:r>
              <a:rPr lang="en-US" dirty="0"/>
              <a:t>This is a header</a:t>
            </a: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794008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ullets &amp; Image left - DARK BLU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28588" indent="-128588">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2" y="2025447"/>
            <a:ext cx="3060700" cy="3674744"/>
          </a:xfrm>
        </p:spPr>
        <p:txBody>
          <a:bodyPr/>
          <a:lstStyle>
            <a:lvl1pPr marL="0" indent="0">
              <a:buNone/>
              <a:defRPr/>
            </a:lvl1pPr>
          </a:lstStyle>
          <a:p>
            <a:r>
              <a:rPr lang="en-US"/>
              <a:t>Click icon to add picture</a:t>
            </a:r>
            <a:endParaRPr lang="en-US" dirty="0"/>
          </a:p>
        </p:txBody>
      </p:sp>
      <p:sp>
        <p:nvSpPr>
          <p:cNvPr id="17" name="Title 1"/>
          <p:cNvSpPr>
            <a:spLocks noGrp="1"/>
          </p:cNvSpPr>
          <p:nvPr>
            <p:ph type="title" hasCustomPrompt="1"/>
          </p:nvPr>
        </p:nvSpPr>
        <p:spPr>
          <a:xfrm>
            <a:off x="581812" y="177859"/>
            <a:ext cx="7980380" cy="1143000"/>
          </a:xfrm>
        </p:spPr>
        <p:txBody>
          <a:bodyPr/>
          <a:lstStyle>
            <a:lvl1pPr>
              <a:defRPr sz="1800" spc="56">
                <a:solidFill>
                  <a:schemeClr val="accent6"/>
                </a:solidFill>
              </a:defRPr>
            </a:lvl1pPr>
          </a:lstStyle>
          <a:p>
            <a:r>
              <a:rPr lang="en-US" dirty="0"/>
              <a:t>This is a header</a:t>
            </a:r>
          </a:p>
        </p:txBody>
      </p:sp>
      <p:cxnSp>
        <p:nvCxnSpPr>
          <p:cNvPr id="18" name="Straight Connector 1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581047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s &amp; Image left - YELL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28588" indent="-128588">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2"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2" y="177859"/>
            <a:ext cx="7980380" cy="1143000"/>
          </a:xfrm>
        </p:spPr>
        <p:txBody>
          <a:bodyPr/>
          <a:lstStyle>
            <a:lvl1pPr>
              <a:defRPr sz="1800" spc="56">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56393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5"/>
              </a:buClr>
              <a:buFont typeface="Arial" charset="0"/>
              <a:buChar char="•"/>
              <a:defRPr b="0" baseline="0"/>
            </a:lvl1pPr>
            <a:lvl2pPr>
              <a:buClr>
                <a:schemeClr val="accent5"/>
              </a:buClr>
              <a:defRPr>
                <a:solidFill>
                  <a:schemeClr val="tx1"/>
                </a:solidFill>
              </a:defRPr>
            </a:lvl2pPr>
          </a:lstStyle>
          <a:p>
            <a:pPr lvl="0"/>
            <a:r>
              <a:rPr lang="en-US" dirty="0"/>
              <a:t>This line is here</a:t>
            </a:r>
          </a:p>
          <a:p>
            <a:pPr lvl="1"/>
            <a:r>
              <a:rPr lang="en-US" dirty="0"/>
              <a:t>This line is light.</a:t>
            </a:r>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sp>
        <p:nvSpPr>
          <p:cNvPr id="11"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282045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28588" indent="-128588">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2"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2" y="177859"/>
            <a:ext cx="7980380" cy="1143000"/>
          </a:xfrm>
        </p:spPr>
        <p:txBody>
          <a:bodyPr/>
          <a:lstStyle>
            <a:lvl1pPr>
              <a:defRPr sz="1800" spc="56">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54" y="1147098"/>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824479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506"/>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2" name="Title 1"/>
          <p:cNvSpPr>
            <a:spLocks noGrp="1"/>
          </p:cNvSpPr>
          <p:nvPr>
            <p:ph type="title" hasCustomPrompt="1"/>
          </p:nvPr>
        </p:nvSpPr>
        <p:spPr>
          <a:xfrm>
            <a:off x="581812" y="273586"/>
            <a:ext cx="7980380" cy="1143000"/>
          </a:xfrm>
        </p:spPr>
        <p:txBody>
          <a:bodyPr/>
          <a:lstStyle>
            <a:lvl1pPr>
              <a:defRPr sz="1800" spc="56"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62" y="1945371"/>
            <a:ext cx="3626131" cy="3834890"/>
          </a:xfrm>
        </p:spPr>
        <p:txBody>
          <a:bodyPr/>
          <a:lstStyle>
            <a:lvl1pPr marL="128588" indent="-128588">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2"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3"/>
          <p:cNvSpPr>
            <a:spLocks noGrp="1"/>
          </p:cNvSpPr>
          <p:nvPr>
            <p:ph type="body" sz="quarter" idx="34" hasCustomPrompt="1"/>
          </p:nvPr>
        </p:nvSpPr>
        <p:spPr>
          <a:xfrm>
            <a:off x="1247555" y="1221486"/>
            <a:ext cx="1824538" cy="265457"/>
          </a:xfrm>
          <a:solidFill>
            <a:schemeClr val="accent6"/>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15270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506"/>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28588" indent="-128588">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2"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2" y="273586"/>
            <a:ext cx="7980380" cy="1143000"/>
          </a:xfrm>
        </p:spPr>
        <p:txBody>
          <a:bodyPr/>
          <a:lstStyle>
            <a:lvl1pPr>
              <a:defRPr sz="1800" spc="56"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3"/>
          <p:cNvSpPr>
            <a:spLocks noGrp="1"/>
          </p:cNvSpPr>
          <p:nvPr>
            <p:ph type="body" sz="quarter" idx="34" hasCustomPrompt="1"/>
          </p:nvPr>
        </p:nvSpPr>
        <p:spPr>
          <a:xfrm>
            <a:off x="1247555" y="1221486"/>
            <a:ext cx="1824538" cy="265457"/>
          </a:xfrm>
          <a:solidFill>
            <a:srgbClr val="FD860F"/>
          </a:solidFill>
          <a:effectLst>
            <a:outerShdw blurRad="50800" dist="50800" dir="5400000" algn="ctr" rotWithShape="0">
              <a:srgbClr val="FD860F"/>
            </a:outerShdw>
          </a:effectLst>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363799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506"/>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28588" indent="-128588">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2"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2" y="273586"/>
            <a:ext cx="7980380" cy="1143000"/>
          </a:xfrm>
        </p:spPr>
        <p:txBody>
          <a:bodyPr/>
          <a:lstStyle>
            <a:lvl1pPr>
              <a:defRPr sz="1800" spc="56"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3"/>
          <p:cNvSpPr>
            <a:spLocks noGrp="1"/>
          </p:cNvSpPr>
          <p:nvPr>
            <p:ph type="body" sz="quarter" idx="34" hasCustomPrompt="1"/>
          </p:nvPr>
        </p:nvSpPr>
        <p:spPr>
          <a:xfrm>
            <a:off x="1247552" y="1221486"/>
            <a:ext cx="1824538" cy="265457"/>
          </a:xfrm>
          <a:solidFill>
            <a:srgbClr val="005895"/>
          </a:solidFill>
        </p:spPr>
        <p:txBody>
          <a:bodyPr wrap="none">
            <a:spAutoFit/>
          </a:bodyPr>
          <a:lstStyle>
            <a:lvl1pPr marL="0" indent="0" algn="ctr">
              <a:buNone/>
              <a:defRPr sz="1125"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872876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812"/>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28588" indent="-128588">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2"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2" y="273586"/>
            <a:ext cx="7980380" cy="1143000"/>
          </a:xfrm>
        </p:spPr>
        <p:txBody>
          <a:bodyPr/>
          <a:lstStyle>
            <a:lvl1pPr>
              <a:defRPr sz="1800" spc="56"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3"/>
          <p:cNvSpPr>
            <a:spLocks noGrp="1"/>
          </p:cNvSpPr>
          <p:nvPr>
            <p:ph type="body" sz="quarter" idx="34" hasCustomPrompt="1"/>
          </p:nvPr>
        </p:nvSpPr>
        <p:spPr>
          <a:xfrm>
            <a:off x="1247549" y="1221486"/>
            <a:ext cx="1824538" cy="265457"/>
          </a:xfrm>
          <a:solidFill>
            <a:schemeClr val="accent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220109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506"/>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28588" indent="-128588">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2"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2" y="273586"/>
            <a:ext cx="7980380" cy="1143000"/>
          </a:xfrm>
        </p:spPr>
        <p:txBody>
          <a:bodyPr/>
          <a:lstStyle>
            <a:lvl1pPr>
              <a:defRPr sz="1800" spc="56"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3"/>
          <p:cNvSpPr>
            <a:spLocks noGrp="1"/>
          </p:cNvSpPr>
          <p:nvPr>
            <p:ph type="body" sz="quarter" idx="34" hasCustomPrompt="1"/>
          </p:nvPr>
        </p:nvSpPr>
        <p:spPr>
          <a:xfrm>
            <a:off x="1247557" y="1247251"/>
            <a:ext cx="1824538" cy="265457"/>
          </a:xfrm>
          <a:solidFill>
            <a:srgbClr val="74C52C"/>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249140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4"/>
            <a:ext cx="7996238" cy="4349107"/>
          </a:xfrm>
        </p:spPr>
        <p:txBody>
          <a:bodyPr anchor="t"/>
          <a:lstStyle>
            <a:lvl1pPr marL="128588" indent="-128588">
              <a:buClr>
                <a:srgbClr val="66CBEC"/>
              </a:buClr>
              <a:buFont typeface="Arial" charset="0"/>
              <a:buChar char="•"/>
              <a:defRPr lang="en-US" b="0" dirty="0"/>
            </a:lvl1pPr>
            <a:lvl2pPr marL="258068" indent="-98227">
              <a:buClr>
                <a:srgbClr val="66CBEC"/>
              </a:buClr>
              <a:buFont typeface="Arial" charset="0"/>
              <a:buChar char="•"/>
              <a:tabLst/>
              <a:defRPr lang="en-US" dirty="0"/>
            </a:lvl2pPr>
            <a:lvl3pPr marL="387548" indent="-129481">
              <a:buClr>
                <a:srgbClr val="66CBEC"/>
              </a:buClr>
              <a:buFont typeface="Arial" charset="0"/>
              <a:buChar char="•"/>
              <a:tabLst/>
              <a:defRPr lang="en-US" dirty="0"/>
            </a:lvl3pPr>
            <a:lvl4pPr marL="581323" indent="-125909">
              <a:buClr>
                <a:srgbClr val="66CBEC"/>
              </a:buClr>
              <a:buFont typeface="Arial" charset="0"/>
              <a:buChar char="•"/>
              <a:tabLst/>
              <a:defRPr lang="en-US" dirty="0"/>
            </a:lvl4pPr>
            <a:lvl5pPr marL="836712" indent="-129481">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2" y="200496"/>
            <a:ext cx="7980380" cy="1143000"/>
          </a:xfrm>
        </p:spPr>
        <p:txBody>
          <a:bodyPr/>
          <a:lstStyle>
            <a:lvl1pPr>
              <a:defRPr sz="1800" baseline="0"/>
            </a:lvl1pPr>
          </a:lstStyle>
          <a:p>
            <a:r>
              <a:rPr lang="en-US" dirty="0"/>
              <a:t>One column layout</a:t>
            </a: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304" y="1155720"/>
            <a:ext cx="1784463" cy="248209"/>
          </a:xfrm>
          <a:solidFill>
            <a:schemeClr val="bg1"/>
          </a:solidFill>
        </p:spPr>
        <p:txBody>
          <a:bodyPr wrap="none">
            <a:spAutoFit/>
          </a:bodyPr>
          <a:lstStyle>
            <a:lvl1pPr marL="0" indent="0" algn="l">
              <a:buNone/>
              <a:defRPr lang="en-US" dirty="0"/>
            </a:lvl1pPr>
          </a:lstStyle>
          <a:p>
            <a:pPr lvl="0"/>
            <a:r>
              <a:rPr lang="en-US" dirty="0"/>
              <a:t>This is some subtitle stuff</a:t>
            </a:r>
          </a:p>
        </p:txBody>
      </p:sp>
      <p:sp>
        <p:nvSpPr>
          <p:cNvPr id="14" name="TextBox 1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6525719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013" b="0" i="0">
                <a:solidFill>
                  <a:schemeClr val="tx1"/>
                </a:solidFill>
                <a:latin typeface="Roboto Light"/>
                <a:ea typeface="Roboto Light"/>
                <a:cs typeface="Roboto Light"/>
              </a:defRPr>
            </a:lvl1pPr>
            <a:lvl2pPr marL="258068" indent="-98227">
              <a:buClr>
                <a:srgbClr val="66CBEC"/>
              </a:buClr>
              <a:buFont typeface="Arial" charset="0"/>
              <a:buChar char="•"/>
              <a:tabLst/>
              <a:defRPr sz="900" b="0" i="0">
                <a:solidFill>
                  <a:schemeClr val="bg2"/>
                </a:solidFill>
                <a:latin typeface="Roboto Light"/>
                <a:ea typeface="Roboto Light"/>
                <a:cs typeface="Roboto Light"/>
              </a:defRPr>
            </a:lvl2pPr>
            <a:lvl3pPr marL="387548" indent="-129481">
              <a:buClr>
                <a:srgbClr val="66CBEC"/>
              </a:buClr>
              <a:buFont typeface="Arial" charset="0"/>
              <a:buChar char="•"/>
              <a:tabLst/>
              <a:defRPr sz="788" b="0" i="0">
                <a:solidFill>
                  <a:schemeClr val="bg2"/>
                </a:solidFill>
                <a:latin typeface="Roboto Light"/>
                <a:ea typeface="Roboto Light"/>
                <a:cs typeface="Roboto Light"/>
              </a:defRPr>
            </a:lvl3pPr>
            <a:lvl4pPr marL="581323" indent="-125909">
              <a:buClr>
                <a:srgbClr val="66CBEC"/>
              </a:buClr>
              <a:buFont typeface="Arial" charset="0"/>
              <a:buChar char="•"/>
              <a:tabLst/>
              <a:defRPr b="0" i="0">
                <a:solidFill>
                  <a:schemeClr val="bg2"/>
                </a:solidFill>
                <a:latin typeface="Roboto Light"/>
                <a:ea typeface="Roboto Light"/>
                <a:cs typeface="Roboto Light"/>
              </a:defRPr>
            </a:lvl4pPr>
            <a:lvl5pPr marL="836712" indent="-129481">
              <a:buClr>
                <a:srgbClr val="66CBEC"/>
              </a:buClr>
              <a:buFont typeface="Arial" charset="0"/>
              <a:buChar char="•"/>
              <a:tabLst/>
              <a:defRPr sz="563"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2" y="200496"/>
            <a:ext cx="7980380" cy="1143000"/>
          </a:xfrm>
        </p:spPr>
        <p:txBody>
          <a:bodyPr/>
          <a:lstStyle>
            <a:lvl1pPr>
              <a:defRPr sz="1800" baseline="0"/>
            </a:lvl1pPr>
          </a:lstStyle>
          <a:p>
            <a:r>
              <a:rPr lang="en-US" dirty="0"/>
              <a:t>Content dense page</a:t>
            </a:r>
          </a:p>
        </p:txBody>
      </p:sp>
      <p:sp>
        <p:nvSpPr>
          <p:cNvPr id="12" name="TextBox 11"/>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950238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30"/>
            <a:ext cx="3556690" cy="4349106"/>
          </a:xfrm>
        </p:spPr>
        <p:txBody>
          <a:bodyPr anchor="t"/>
          <a:lstStyle>
            <a:lvl1pPr marL="128588" indent="-128588">
              <a:buClr>
                <a:srgbClr val="66CBEC"/>
              </a:buClr>
              <a:buFont typeface="Arial" charset="0"/>
              <a:buChar char="•"/>
              <a:defRPr sz="1013" b="0" i="0">
                <a:solidFill>
                  <a:schemeClr val="tx1"/>
                </a:solidFill>
                <a:latin typeface="Roboto Light"/>
                <a:ea typeface="Roboto Light"/>
                <a:cs typeface="Roboto Light"/>
              </a:defRPr>
            </a:lvl1pPr>
            <a:lvl2pPr marL="258068" indent="-98227">
              <a:buClr>
                <a:srgbClr val="66CBEC"/>
              </a:buClr>
              <a:buFont typeface="Arial" charset="0"/>
              <a:buChar char="•"/>
              <a:tabLst/>
              <a:defRPr sz="900" b="0" i="0">
                <a:solidFill>
                  <a:schemeClr val="tx1"/>
                </a:solidFill>
                <a:latin typeface="Roboto Light"/>
                <a:ea typeface="Roboto Light"/>
                <a:cs typeface="Roboto Light"/>
              </a:defRPr>
            </a:lvl2pPr>
            <a:lvl3pPr marL="387548" indent="-129481">
              <a:buClr>
                <a:srgbClr val="66CBEC"/>
              </a:buClr>
              <a:buFont typeface="Arial" charset="0"/>
              <a:buChar char="•"/>
              <a:tabLst/>
              <a:defRPr sz="788" b="0" i="0">
                <a:solidFill>
                  <a:schemeClr val="tx1"/>
                </a:solidFill>
                <a:latin typeface="Roboto Light"/>
                <a:ea typeface="Roboto Light"/>
                <a:cs typeface="Roboto Light"/>
              </a:defRPr>
            </a:lvl3pPr>
            <a:lvl4pPr marL="581323" indent="-125909">
              <a:buClr>
                <a:srgbClr val="66CBEC"/>
              </a:buClr>
              <a:buFont typeface="Arial" charset="0"/>
              <a:buChar char="•"/>
              <a:tabLst/>
              <a:defRPr b="0" i="0">
                <a:solidFill>
                  <a:schemeClr val="tx1"/>
                </a:solidFill>
                <a:latin typeface="Roboto Light"/>
                <a:ea typeface="Roboto Light"/>
                <a:cs typeface="Roboto Light"/>
              </a:defRPr>
            </a:lvl4pPr>
            <a:lvl5pPr marL="836712" indent="-129481">
              <a:buClr>
                <a:srgbClr val="66CBEC"/>
              </a:buClr>
              <a:buFont typeface="Arial" charset="0"/>
              <a:buChar char="•"/>
              <a:tabLst/>
              <a:defRPr sz="563"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30"/>
            <a:ext cx="3556690" cy="4349106"/>
          </a:xfrm>
        </p:spPr>
        <p:txBody>
          <a:bodyPr anchor="t"/>
          <a:lstStyle>
            <a:lvl1pPr marL="128588" indent="-128588">
              <a:buClr>
                <a:srgbClr val="66CBEC"/>
              </a:buClr>
              <a:buFont typeface="Arial" charset="0"/>
              <a:buChar char="•"/>
              <a:defRPr sz="1013" b="0" i="0">
                <a:solidFill>
                  <a:schemeClr val="tx1"/>
                </a:solidFill>
                <a:latin typeface="Roboto Light"/>
                <a:ea typeface="Roboto Light"/>
                <a:cs typeface="Roboto Light"/>
              </a:defRPr>
            </a:lvl1pPr>
            <a:lvl2pPr marL="258068" indent="-98227">
              <a:buClr>
                <a:srgbClr val="66CBEC"/>
              </a:buClr>
              <a:buFont typeface="Arial" charset="0"/>
              <a:buChar char="•"/>
              <a:tabLst/>
              <a:defRPr sz="900" b="0" i="0">
                <a:solidFill>
                  <a:schemeClr val="tx1"/>
                </a:solidFill>
                <a:latin typeface="Roboto Light"/>
                <a:ea typeface="Roboto Light"/>
                <a:cs typeface="Roboto Light"/>
              </a:defRPr>
            </a:lvl2pPr>
            <a:lvl3pPr marL="387548" indent="-129481">
              <a:buClr>
                <a:srgbClr val="66CBEC"/>
              </a:buClr>
              <a:buFont typeface="Arial" charset="0"/>
              <a:buChar char="•"/>
              <a:tabLst/>
              <a:defRPr sz="788" b="0" i="0">
                <a:solidFill>
                  <a:schemeClr val="tx1"/>
                </a:solidFill>
                <a:latin typeface="Roboto Light"/>
                <a:ea typeface="Roboto Light"/>
                <a:cs typeface="Roboto Light"/>
              </a:defRPr>
            </a:lvl3pPr>
            <a:lvl4pPr marL="581323" indent="-125909">
              <a:buClr>
                <a:srgbClr val="66CBEC"/>
              </a:buClr>
              <a:buFont typeface="Arial" charset="0"/>
              <a:buChar char="•"/>
              <a:tabLst/>
              <a:defRPr b="0" i="0">
                <a:solidFill>
                  <a:schemeClr val="tx1"/>
                </a:solidFill>
                <a:latin typeface="Roboto Light"/>
                <a:ea typeface="Roboto Light"/>
                <a:cs typeface="Roboto Light"/>
              </a:defRPr>
            </a:lvl4pPr>
            <a:lvl5pPr marL="836712" indent="-129481">
              <a:buClr>
                <a:srgbClr val="66CBEC"/>
              </a:buClr>
              <a:buFont typeface="Arial" charset="0"/>
              <a:buChar char="•"/>
              <a:tabLst/>
              <a:defRPr sz="563"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2" y="58782"/>
            <a:ext cx="7980380" cy="1143000"/>
          </a:xfrm>
        </p:spPr>
        <p:txBody>
          <a:bodyPr/>
          <a:lstStyle>
            <a:lvl1pPr>
              <a:defRPr sz="1800" baseline="0"/>
            </a:lvl1pPr>
          </a:lstStyle>
          <a:p>
            <a:r>
              <a:rPr lang="en-US" dirty="0"/>
              <a:t>Two column layout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1247552" y="1016910"/>
            <a:ext cx="1824538" cy="265457"/>
          </a:xfrm>
          <a:solidFill>
            <a:schemeClr val="bg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5603445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238662"/>
            <a:ext cx="7980380" cy="1143000"/>
          </a:xfrm>
        </p:spPr>
        <p:txBody>
          <a:bodyPr/>
          <a:lstStyle>
            <a:lvl1pPr>
              <a:defRPr sz="1800" spc="56"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9"/>
            <a:ext cx="1995630"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9"/>
            <a:ext cx="1995630" cy="484156"/>
          </a:xfrm>
        </p:spPr>
        <p:txBody>
          <a:bodyPr anchor="b"/>
          <a:lstStyle>
            <a:lvl1pPr marL="0" indent="0" algn="ctr">
              <a:buNone/>
              <a:defRPr sz="788"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987" y="1184292"/>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21912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sp>
        <p:nvSpPr>
          <p:cNvPr id="11"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4747782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238662"/>
            <a:ext cx="7980380" cy="1143000"/>
          </a:xfrm>
        </p:spPr>
        <p:txBody>
          <a:bodyPr/>
          <a:lstStyle>
            <a:lvl1pPr>
              <a:defRPr sz="1800" spc="56"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987" y="1202886"/>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519593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spc="56"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506"/>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8" name="Text Placeholder 3"/>
          <p:cNvSpPr>
            <a:spLocks noGrp="1"/>
          </p:cNvSpPr>
          <p:nvPr>
            <p:ph type="body" sz="quarter" idx="34" hasCustomPrompt="1"/>
          </p:nvPr>
        </p:nvSpPr>
        <p:spPr>
          <a:xfrm>
            <a:off x="604299" y="1240086"/>
            <a:ext cx="1824538" cy="265457"/>
          </a:xfrm>
          <a:solidFill>
            <a:schemeClr val="accent6"/>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638597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238662"/>
            <a:ext cx="7980380" cy="1143000"/>
          </a:xfrm>
        </p:spPr>
        <p:txBody>
          <a:bodyPr/>
          <a:lstStyle>
            <a:lvl1pPr>
              <a:defRPr sz="1800" spc="56"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506"/>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8" name="Text Placeholder 3"/>
          <p:cNvSpPr>
            <a:spLocks noGrp="1"/>
          </p:cNvSpPr>
          <p:nvPr>
            <p:ph type="body" sz="quarter" idx="34" hasCustomPrompt="1"/>
          </p:nvPr>
        </p:nvSpPr>
        <p:spPr>
          <a:xfrm>
            <a:off x="1247555" y="1202886"/>
            <a:ext cx="1824538" cy="265457"/>
          </a:xfrm>
          <a:solidFill>
            <a:srgbClr val="FD860F"/>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312232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256650"/>
            <a:ext cx="7980380" cy="1143000"/>
          </a:xfrm>
        </p:spPr>
        <p:txBody>
          <a:bodyPr/>
          <a:lstStyle>
            <a:lvl1pPr>
              <a:defRPr sz="1800" spc="56"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506"/>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8" name="Text Placeholder 3"/>
          <p:cNvSpPr>
            <a:spLocks noGrp="1"/>
          </p:cNvSpPr>
          <p:nvPr>
            <p:ph type="body" sz="quarter" idx="34" hasCustomPrompt="1"/>
          </p:nvPr>
        </p:nvSpPr>
        <p:spPr>
          <a:xfrm>
            <a:off x="1247555" y="1202887"/>
            <a:ext cx="1824538" cy="265457"/>
          </a:xfrm>
          <a:solidFill>
            <a:srgbClr val="005895"/>
          </a:solidFill>
        </p:spPr>
        <p:txBody>
          <a:bodyPr wrap="none">
            <a:spAutoFit/>
          </a:bodyPr>
          <a:lstStyle>
            <a:lvl1pPr marL="0" indent="0" algn="ctr">
              <a:buNone/>
              <a:defRPr sz="1125"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625752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spc="56"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506"/>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8" name="Text Placeholder 3"/>
          <p:cNvSpPr>
            <a:spLocks noGrp="1"/>
          </p:cNvSpPr>
          <p:nvPr>
            <p:ph type="body" sz="quarter" idx="34" hasCustomPrompt="1"/>
          </p:nvPr>
        </p:nvSpPr>
        <p:spPr>
          <a:xfrm>
            <a:off x="1247554" y="1240086"/>
            <a:ext cx="1824538" cy="265457"/>
          </a:xfrm>
          <a:solidFill>
            <a:schemeClr val="accent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044496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spc="56"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619"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619"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619"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788"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506"/>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8" name="Text Placeholder 3"/>
          <p:cNvSpPr>
            <a:spLocks noGrp="1"/>
          </p:cNvSpPr>
          <p:nvPr>
            <p:ph type="body" sz="quarter" idx="34" hasCustomPrompt="1"/>
          </p:nvPr>
        </p:nvSpPr>
        <p:spPr>
          <a:xfrm>
            <a:off x="1247552" y="1221486"/>
            <a:ext cx="1824538" cy="265457"/>
          </a:xfrm>
          <a:solidFill>
            <a:srgbClr val="74C52C"/>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6876119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156011"/>
            <a:ext cx="7980380" cy="1143000"/>
          </a:xfrm>
        </p:spPr>
        <p:txBody>
          <a:bodyPr/>
          <a:lstStyle>
            <a:lvl1pPr>
              <a:defRPr sz="1800" spc="56" baseline="0"/>
            </a:lvl1pPr>
          </a:lstStyle>
          <a:p>
            <a:r>
              <a:rPr lang="en-US" dirty="0"/>
              <a:t>The four column layout </a:t>
            </a:r>
          </a:p>
        </p:txBody>
      </p:sp>
      <p:sp>
        <p:nvSpPr>
          <p:cNvPr id="5" name="Text Placeholder 4"/>
          <p:cNvSpPr>
            <a:spLocks noGrp="1"/>
          </p:cNvSpPr>
          <p:nvPr>
            <p:ph type="body" sz="quarter" idx="10" hasCustomPrompt="1"/>
          </p:nvPr>
        </p:nvSpPr>
        <p:spPr>
          <a:xfrm>
            <a:off x="581825" y="4342884"/>
            <a:ext cx="1868961"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25" y="3787979"/>
            <a:ext cx="1868961"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57" y="4342884"/>
            <a:ext cx="1868961"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1" y="3787979"/>
            <a:ext cx="1868961"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83" y="4342884"/>
            <a:ext cx="1868961"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64" y="3787979"/>
            <a:ext cx="1868961"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8" y="4342884"/>
            <a:ext cx="1868961" cy="1285874"/>
          </a:xfrm>
        </p:spPr>
        <p:txBody>
          <a:bodyPr anchor="t"/>
          <a:lstStyle>
            <a:lvl1pPr marL="0" indent="0" algn="ctr">
              <a:buNone/>
              <a:defRPr sz="619"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8" y="3787979"/>
            <a:ext cx="1868961" cy="484156"/>
          </a:xfrm>
        </p:spPr>
        <p:txBody>
          <a:bodyPr anchor="b"/>
          <a:lstStyle>
            <a:lvl1pPr marL="0" indent="0" algn="ctr">
              <a:buNone/>
              <a:defRPr sz="788"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1247554" y="1109898"/>
            <a:ext cx="1824538" cy="265457"/>
          </a:xfrm>
          <a:solidFill>
            <a:schemeClr val="bg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5394364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2103936"/>
            <a:ext cx="3626131" cy="3834890"/>
          </a:xfrm>
        </p:spPr>
        <p:txBody>
          <a:bodyPr/>
          <a:lstStyle>
            <a:lvl1pPr marL="128588" indent="-128588">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2"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2" y="244981"/>
            <a:ext cx="7980380" cy="1143000"/>
          </a:xfrm>
        </p:spPr>
        <p:txBody>
          <a:bodyPr/>
          <a:lstStyle>
            <a:lvl1pPr>
              <a:defRPr sz="1800" spc="56" baseline="0"/>
            </a:lvl1pPr>
          </a:lstStyle>
          <a:p>
            <a:r>
              <a:rPr lang="en-US" dirty="0"/>
              <a:t>The four column layout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296" y="1202886"/>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9033207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111526"/>
            <a:ext cx="7980380" cy="1143000"/>
          </a:xfrm>
        </p:spPr>
        <p:txBody>
          <a:bodyPr/>
          <a:lstStyle>
            <a:lvl1pPr>
              <a:defRPr sz="1800" spc="56" baseline="0"/>
            </a:lvl1pPr>
          </a:lstStyle>
          <a:p>
            <a:r>
              <a:rPr lang="en-US" dirty="0"/>
              <a:t>This slide is good for graphs</a:t>
            </a:r>
          </a:p>
        </p:txBody>
      </p:sp>
      <p:sp>
        <p:nvSpPr>
          <p:cNvPr id="3" name="Content Placeholder 2"/>
          <p:cNvSpPr>
            <a:spLocks noGrp="1"/>
          </p:cNvSpPr>
          <p:nvPr>
            <p:ph idx="1" hasCustomPrompt="1"/>
          </p:nvPr>
        </p:nvSpPr>
        <p:spPr>
          <a:xfrm>
            <a:off x="858845" y="5285555"/>
            <a:ext cx="4007631" cy="951125"/>
          </a:xfrm>
        </p:spPr>
        <p:txBody>
          <a:bodyPr anchor="t"/>
          <a:lstStyle>
            <a:lvl1pPr marL="0" indent="0">
              <a:spcBef>
                <a:spcPts val="338"/>
              </a:spcBef>
              <a:buNone/>
              <a:defRPr sz="563"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40" y="1787970"/>
            <a:ext cx="7472362" cy="349758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857" y="1054103"/>
            <a:ext cx="1824538"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290861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2" y="136658"/>
            <a:ext cx="7980380" cy="1143000"/>
          </a:xfrm>
        </p:spPr>
        <p:txBody>
          <a:bodyPr/>
          <a:lstStyle>
            <a:lvl1pPr>
              <a:defRPr sz="1800" spc="56" baseline="0"/>
            </a:lvl1pPr>
          </a:lstStyle>
          <a:p>
            <a:r>
              <a:rPr lang="en-US" dirty="0"/>
              <a:t>This slide is good for pie charts</a:t>
            </a:r>
          </a:p>
        </p:txBody>
      </p:sp>
      <p:sp>
        <p:nvSpPr>
          <p:cNvPr id="3" name="Content Placeholder 2"/>
          <p:cNvSpPr>
            <a:spLocks noGrp="1"/>
          </p:cNvSpPr>
          <p:nvPr>
            <p:ph idx="1" hasCustomPrompt="1"/>
          </p:nvPr>
        </p:nvSpPr>
        <p:spPr>
          <a:xfrm>
            <a:off x="1137793" y="3686735"/>
            <a:ext cx="2547290" cy="1814908"/>
          </a:xfrm>
        </p:spPr>
        <p:txBody>
          <a:bodyPr anchor="t"/>
          <a:lstStyle>
            <a:lvl1pPr marL="0" indent="0">
              <a:spcBef>
                <a:spcPts val="338"/>
              </a:spcBef>
              <a:buNone/>
              <a:defRPr sz="619"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73" y="1787975"/>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338"/>
              </a:spcBef>
              <a:buNone/>
              <a:defRPr sz="1013"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1247552" y="1091298"/>
            <a:ext cx="1824538" cy="265457"/>
          </a:xfrm>
          <a:solidFill>
            <a:schemeClr val="bg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288514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amp; Image left - 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a:ln>
            <a:noFill/>
          </a:ln>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20035144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spc="56" baseline="0"/>
            </a:lvl1pPr>
          </a:lstStyle>
          <a:p>
            <a:r>
              <a:rPr lang="en-US" dirty="0"/>
              <a:t>This has a title only</a:t>
            </a: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0" y="1240092"/>
            <a:ext cx="2021707" cy="265457"/>
          </a:xfrm>
          <a:solidFill>
            <a:schemeClr val="bg1"/>
          </a:solidFill>
        </p:spPr>
        <p:txBody>
          <a:bodyPr wrap="none">
            <a:spAutoFit/>
          </a:bodyPr>
          <a:lstStyle>
            <a:lvl1pPr marL="0" indent="0" algn="l">
              <a:buNone/>
              <a:defRPr sz="1125"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78672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1800" spc="56" baseline="0"/>
            </a:lvl1pPr>
          </a:lstStyle>
          <a:p>
            <a:r>
              <a:rPr lang="en-US" dirty="0"/>
              <a:t>This has a title only</a:t>
            </a:r>
          </a:p>
        </p:txBody>
      </p:sp>
      <p:sp>
        <p:nvSpPr>
          <p:cNvPr id="4" name="Content Placeholder 3"/>
          <p:cNvSpPr>
            <a:spLocks noGrp="1"/>
          </p:cNvSpPr>
          <p:nvPr>
            <p:ph sz="quarter" idx="35"/>
          </p:nvPr>
        </p:nvSpPr>
        <p:spPr>
          <a:xfrm>
            <a:off x="647712" y="1866904"/>
            <a:ext cx="7929563" cy="4316730"/>
          </a:xfrm>
        </p:spPr>
        <p:txBody>
          <a:bodyPr/>
          <a:lstStyle>
            <a:lvl1pPr marL="128588" indent="-128588">
              <a:buFont typeface="Arial" charset="0"/>
              <a:buChar char="•"/>
              <a:defRPr sz="1125">
                <a:solidFill>
                  <a:schemeClr val="tx1"/>
                </a:solidFill>
              </a:defRPr>
            </a:lvl1pPr>
            <a:lvl2pPr>
              <a:defRPr sz="9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1303966" y="1221486"/>
            <a:ext cx="2021708" cy="265457"/>
          </a:xfrm>
          <a:solidFill>
            <a:schemeClr val="bg1"/>
          </a:solidFill>
        </p:spPr>
        <p:txBody>
          <a:bodyPr wrap="none">
            <a:spAutoFit/>
          </a:bodyPr>
          <a:lstStyle>
            <a:lvl1pPr marL="0" indent="0" algn="ctr">
              <a:buNone/>
              <a:defRPr sz="1125"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450" dirty="0">
                <a:solidFill>
                  <a:srgbClr val="222222">
                    <a:lumMod val="90000"/>
                    <a:lumOff val="10000"/>
                  </a:srgbClr>
                </a:solidFill>
                <a:latin typeface="Optima"/>
                <a:ea typeface="MS PGothic" pitchFamily="34" charset="-128"/>
              </a:rPr>
              <a:t> </a:t>
            </a:r>
            <a:fld id="{78A7F635-4A98-6D49-9803-4235B036E89E}" type="slidenum">
              <a:rPr lang="en-US" sz="45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366"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260001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506"/>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0" y="6214506"/>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2" name="Text Placeholder 4"/>
          <p:cNvSpPr>
            <a:spLocks noGrp="1"/>
          </p:cNvSpPr>
          <p:nvPr>
            <p:ph type="body" sz="quarter" idx="10" hasCustomPrompt="1"/>
          </p:nvPr>
        </p:nvSpPr>
        <p:spPr>
          <a:xfrm>
            <a:off x="2129730" y="1645054"/>
            <a:ext cx="4616328" cy="2103990"/>
          </a:xfrm>
        </p:spPr>
        <p:txBody>
          <a:bodyPr anchor="ctr"/>
          <a:lstStyle>
            <a:lvl1pPr marL="0" indent="0" algn="ctr">
              <a:spcBef>
                <a:spcPts val="338"/>
              </a:spcBef>
              <a:buNone/>
              <a:defRPr sz="135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674622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506"/>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0" y="6214506"/>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0" name="Text Placeholder 2"/>
          <p:cNvSpPr>
            <a:spLocks noGrp="1"/>
          </p:cNvSpPr>
          <p:nvPr>
            <p:ph type="body" idx="1" hasCustomPrompt="1"/>
          </p:nvPr>
        </p:nvSpPr>
        <p:spPr>
          <a:xfrm>
            <a:off x="756112" y="3653009"/>
            <a:ext cx="1438151" cy="300082"/>
          </a:xfrm>
          <a:solidFill>
            <a:schemeClr val="accent6"/>
          </a:solidFill>
        </p:spPr>
        <p:txBody>
          <a:bodyPr wrap="none" anchor="t">
            <a:spAutoFit/>
          </a:bodyPr>
          <a:lstStyle>
            <a:lvl1pPr marL="0" indent="0" algn="l">
              <a:spcBef>
                <a:spcPts val="0"/>
              </a:spcBef>
              <a:buNone/>
              <a:defRPr sz="1350" b="0" i="0">
                <a:solidFill>
                  <a:schemeClr val="tx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2813" b="1" i="0" cap="none" spc="56"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5" name="TextBox 14"/>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966072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506"/>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0" y="6214506"/>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0" name="Text Placeholder 2"/>
          <p:cNvSpPr>
            <a:spLocks noGrp="1"/>
          </p:cNvSpPr>
          <p:nvPr>
            <p:ph type="body" idx="1" hasCustomPrompt="1"/>
          </p:nvPr>
        </p:nvSpPr>
        <p:spPr>
          <a:xfrm>
            <a:off x="767049" y="3653009"/>
            <a:ext cx="1438151" cy="300082"/>
          </a:xfrm>
          <a:solidFill>
            <a:schemeClr val="accent2"/>
          </a:solidFill>
        </p:spPr>
        <p:txBody>
          <a:bodyPr wrap="none" anchor="t">
            <a:spAutoFit/>
          </a:bodyPr>
          <a:lstStyle>
            <a:lvl1pPr marL="0" indent="0" algn="l">
              <a:spcBef>
                <a:spcPts val="0"/>
              </a:spcBef>
              <a:buNone/>
              <a:defRPr sz="1350" b="0" i="0">
                <a:solidFill>
                  <a:schemeClr val="bg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2813" b="1" i="0" cap="none" spc="56"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220326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12" y="3653009"/>
            <a:ext cx="1438151" cy="300082"/>
          </a:xfrm>
          <a:solidFill>
            <a:srgbClr val="74C52C"/>
          </a:solidFill>
        </p:spPr>
        <p:txBody>
          <a:bodyPr wrap="none" anchor="t">
            <a:spAutoFit/>
          </a:bodyPr>
          <a:lstStyle>
            <a:lvl1pPr marL="0" indent="0" algn="l">
              <a:spcBef>
                <a:spcPts val="0"/>
              </a:spcBef>
              <a:buNone/>
              <a:defRPr sz="1350" b="0" i="0">
                <a:solidFill>
                  <a:schemeClr val="tx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9"/>
            <a:ext cx="7772400" cy="1461724"/>
          </a:xfrm>
        </p:spPr>
        <p:txBody>
          <a:bodyPr anchor="b"/>
          <a:lstStyle>
            <a:lvl1pPr algn="l">
              <a:lnSpc>
                <a:spcPct val="100000"/>
              </a:lnSpc>
              <a:defRPr sz="2813" b="1" i="0" cap="none" spc="56"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506"/>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0" y="6214506"/>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4" name="TextBox 1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580243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506"/>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0" y="6214506"/>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4" name="Text Placeholder 2"/>
          <p:cNvSpPr>
            <a:spLocks noGrp="1"/>
          </p:cNvSpPr>
          <p:nvPr>
            <p:ph type="body" idx="1" hasCustomPrompt="1"/>
          </p:nvPr>
        </p:nvSpPr>
        <p:spPr>
          <a:xfrm>
            <a:off x="756112" y="3653009"/>
            <a:ext cx="1438151" cy="300082"/>
          </a:xfrm>
          <a:solidFill>
            <a:schemeClr val="accent3"/>
          </a:solidFill>
        </p:spPr>
        <p:txBody>
          <a:bodyPr wrap="none" anchor="t">
            <a:spAutoFit/>
          </a:bodyPr>
          <a:lstStyle>
            <a:lvl1pPr marL="0" indent="0" algn="l">
              <a:spcBef>
                <a:spcPts val="0"/>
              </a:spcBef>
              <a:buNone/>
              <a:defRPr sz="1350" b="0" i="0">
                <a:solidFill>
                  <a:schemeClr val="tx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9"/>
            <a:ext cx="7772400" cy="1461724"/>
          </a:xfrm>
        </p:spPr>
        <p:txBody>
          <a:bodyPr anchor="b"/>
          <a:lstStyle>
            <a:lvl1pPr algn="l">
              <a:lnSpc>
                <a:spcPct val="100000"/>
              </a:lnSpc>
              <a:defRPr sz="2813" b="1" i="0" cap="none" spc="56"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590143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506"/>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7" name="Rectangle 6"/>
          <p:cNvSpPr/>
          <p:nvPr userDrawn="1"/>
        </p:nvSpPr>
        <p:spPr>
          <a:xfrm>
            <a:off x="240630" y="6214506"/>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0" name="Text Placeholder 2"/>
          <p:cNvSpPr>
            <a:spLocks noGrp="1"/>
          </p:cNvSpPr>
          <p:nvPr>
            <p:ph type="body" idx="1" hasCustomPrompt="1"/>
          </p:nvPr>
        </p:nvSpPr>
        <p:spPr>
          <a:xfrm>
            <a:off x="756112" y="3653009"/>
            <a:ext cx="1438151" cy="300082"/>
          </a:xfrm>
          <a:solidFill>
            <a:srgbClr val="EA2B8D"/>
          </a:solidFill>
        </p:spPr>
        <p:txBody>
          <a:bodyPr wrap="none" anchor="t">
            <a:spAutoFit/>
          </a:bodyPr>
          <a:lstStyle>
            <a:lvl1pPr marL="0" indent="0" algn="l">
              <a:spcBef>
                <a:spcPts val="0"/>
              </a:spcBef>
              <a:buNone/>
              <a:defRPr sz="1350" b="0" i="0">
                <a:solidFill>
                  <a:schemeClr val="tx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2813" b="1" i="0" cap="none" spc="56"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6" name="TextBox 15"/>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376357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506"/>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3" name="Rectangle 2"/>
          <p:cNvSpPr/>
          <p:nvPr userDrawn="1"/>
        </p:nvSpPr>
        <p:spPr>
          <a:xfrm>
            <a:off x="0" y="6214506"/>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3" name="TextBox 1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r>
              <a:rPr lang="en-US" sz="366" i="1" dirty="0">
                <a:solidFill>
                  <a:srgbClr val="FFFFFF"/>
                </a:solidFill>
                <a:latin typeface="Roboto Thin" pitchFamily="50" charset="0"/>
                <a:ea typeface="Roboto Thin" pitchFamily="50" charset="0"/>
              </a:rPr>
              <a:t>©Copyright 2016 Renaissance Learning, Inc. All rights reserved.       </a:t>
            </a:r>
            <a:r>
              <a:rPr lang="en-US" sz="450" dirty="0">
                <a:solidFill>
                  <a:srgbClr val="FFFFFF"/>
                </a:solidFill>
                <a:latin typeface="Optima"/>
                <a:ea typeface="MS PGothic" pitchFamily="34" charset="-128"/>
              </a:rPr>
              <a:t> </a:t>
            </a: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174466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11" y="1955282"/>
            <a:ext cx="6193973" cy="1226614"/>
          </a:xfrm>
        </p:spPr>
        <p:txBody>
          <a:bodyPr/>
          <a:lstStyle>
            <a:lvl1pPr algn="l">
              <a:defRPr sz="3375" spc="56"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4" y="4735964"/>
            <a:ext cx="1313930" cy="246696"/>
          </a:xfrm>
        </p:spPr>
        <p:txBody>
          <a:bodyPr wrap="none" bIns="0"/>
          <a:lstStyle>
            <a:lvl1pPr marL="0" indent="0">
              <a:spcBef>
                <a:spcPts val="0"/>
              </a:spcBef>
              <a:buNone/>
              <a:defRPr sz="563"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4711728"/>
            <a:ext cx="895352" cy="178960"/>
          </a:xfrm>
          <a:prstGeom prst="rect">
            <a:avLst/>
          </a:prstGeom>
        </p:spPr>
        <p:txBody>
          <a:bodyPr wrap="square">
            <a:spAutoFit/>
          </a:bodyPr>
          <a:lstStyle/>
          <a:p>
            <a:pPr algn="r" fontAlgn="base">
              <a:spcBef>
                <a:spcPct val="0"/>
              </a:spcBef>
              <a:spcAft>
                <a:spcPct val="0"/>
              </a:spcAft>
            </a:pPr>
            <a:r>
              <a:rPr lang="en-US" sz="563" dirty="0">
                <a:solidFill>
                  <a:srgbClr val="FFFFFF"/>
                </a:solidFill>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4" y="5085459"/>
            <a:ext cx="1313930" cy="162872"/>
          </a:xfrm>
        </p:spPr>
        <p:txBody>
          <a:bodyPr wrap="none" bIns="0" anchor="b"/>
          <a:lstStyle>
            <a:lvl1pPr marL="0" indent="0">
              <a:spcBef>
                <a:spcPts val="0"/>
              </a:spcBef>
              <a:buNone/>
              <a:defRPr sz="563"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1" y="5351127"/>
            <a:ext cx="1313930" cy="162872"/>
          </a:xfrm>
        </p:spPr>
        <p:txBody>
          <a:bodyPr wrap="none" bIns="0" anchor="b"/>
          <a:lstStyle>
            <a:lvl1pPr marL="0" indent="0">
              <a:spcBef>
                <a:spcPts val="0"/>
              </a:spcBef>
              <a:buNone/>
              <a:defRPr sz="563"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506"/>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15" name="Text Placeholder 11"/>
          <p:cNvSpPr>
            <a:spLocks noGrp="1"/>
          </p:cNvSpPr>
          <p:nvPr>
            <p:ph type="body" sz="quarter" idx="16" hasCustomPrompt="1"/>
          </p:nvPr>
        </p:nvSpPr>
        <p:spPr>
          <a:xfrm>
            <a:off x="1581151" y="5616801"/>
            <a:ext cx="1313930" cy="162872"/>
          </a:xfrm>
        </p:spPr>
        <p:txBody>
          <a:bodyPr wrap="none" bIns="0" anchor="b"/>
          <a:lstStyle>
            <a:lvl1pPr marL="0" indent="0">
              <a:spcBef>
                <a:spcPts val="0"/>
              </a:spcBef>
              <a:buNone/>
              <a:defRPr sz="563"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831" y="3294283"/>
            <a:ext cx="5976259" cy="861814"/>
          </a:xfrm>
        </p:spPr>
        <p:txBody>
          <a:bodyPr anchor="t"/>
          <a:lstStyle>
            <a:lvl1pPr marL="0" indent="0">
              <a:lnSpc>
                <a:spcPct val="80000"/>
              </a:lnSpc>
              <a:spcBef>
                <a:spcPts val="0"/>
              </a:spcBef>
              <a:buNone/>
              <a:defRPr sz="1350" b="0" i="0">
                <a:solidFill>
                  <a:srgbClr val="FFFFFF"/>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1" name="Text Placeholder 4"/>
          <p:cNvSpPr txBox="1">
            <a:spLocks/>
          </p:cNvSpPr>
          <p:nvPr userDrawn="1"/>
        </p:nvSpPr>
        <p:spPr>
          <a:xfrm>
            <a:off x="2617680" y="5915887"/>
            <a:ext cx="5923087" cy="752434"/>
          </a:xfrm>
          <a:prstGeom prst="rect">
            <a:avLst/>
          </a:prstGeom>
        </p:spPr>
        <p:txBody>
          <a:bodyPr vert="horz" wrap="none" lIns="51435" tIns="25718" rIns="51435"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401" lvl="1" indent="0" algn="r" fontAlgn="base">
              <a:spcAft>
                <a:spcPct val="0"/>
              </a:spcAft>
              <a:buClr>
                <a:srgbClr val="38B0E6"/>
              </a:buClr>
              <a:buFont typeface="Arial"/>
              <a:buNone/>
              <a:defRPr/>
            </a:pPr>
            <a:r>
              <a:rPr lang="en-US" sz="338" i="1" dirty="0">
                <a:solidFill>
                  <a:srgbClr val="FFFFFF"/>
                </a:solidFill>
                <a:latin typeface="Roboto Thin" pitchFamily="50" charset="0"/>
                <a:ea typeface="Roboto Thin" pitchFamily="50" charset="0"/>
              </a:rPr>
              <a:t>©Copyright 2016 Renaissance Learning, Inc. All rights reserved.</a:t>
            </a:r>
            <a:endParaRPr lang="en-US" sz="338" i="1" dirty="0">
              <a:solidFill>
                <a:srgbClr val="FFFFFF"/>
              </a:solidFill>
              <a:latin typeface="Roboto Thin" pitchFamily="50" charset="0"/>
              <a:ea typeface="Roboto Thin" pitchFamily="50" charset="0"/>
              <a:cs typeface="Avenir Light"/>
            </a:endParaRPr>
          </a:p>
          <a:p>
            <a:pPr marL="63401" lvl="1" indent="0" algn="r" fontAlgn="base">
              <a:spcAft>
                <a:spcPct val="0"/>
              </a:spcAft>
              <a:buClr>
                <a:srgbClr val="38B0E6"/>
              </a:buClr>
              <a:buFont typeface="Arial"/>
              <a:buNone/>
            </a:pPr>
            <a:r>
              <a:rPr lang="en-US" sz="338"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63401" lvl="1" indent="0" algn="r" fontAlgn="base">
              <a:spcAft>
                <a:spcPct val="0"/>
              </a:spcAft>
              <a:buClr>
                <a:srgbClr val="38B0E6"/>
              </a:buClr>
              <a:buFont typeface="Arial"/>
              <a:buNone/>
            </a:pPr>
            <a:r>
              <a:rPr lang="en-US" sz="338"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94546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amp; Image left - DARK BLU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9"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
        <p:nvSpPr>
          <p:cNvPr id="17"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8" name="Straight Connector 1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5794557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506"/>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fontAlgn="base">
              <a:spcBef>
                <a:spcPct val="0"/>
              </a:spcBef>
              <a:spcAft>
                <a:spcPct val="0"/>
              </a:spcAft>
            </a:pPr>
            <a:endParaRPr lang="en-US" sz="788">
              <a:solidFill>
                <a:srgbClr val="FFFFFF"/>
              </a:solidFill>
            </a:endParaRPr>
          </a:p>
        </p:txBody>
      </p:sp>
      <p:sp>
        <p:nvSpPr>
          <p:cNvPr id="9" name="Title 1"/>
          <p:cNvSpPr>
            <a:spLocks noGrp="1"/>
          </p:cNvSpPr>
          <p:nvPr>
            <p:ph type="ctrTitle" hasCustomPrompt="1"/>
          </p:nvPr>
        </p:nvSpPr>
        <p:spPr>
          <a:xfrm>
            <a:off x="685798" y="2428546"/>
            <a:ext cx="6226568" cy="1172257"/>
          </a:xfrm>
        </p:spPr>
        <p:txBody>
          <a:bodyPr/>
          <a:lstStyle>
            <a:lvl1pPr algn="l">
              <a:defRPr sz="3713" spc="56"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1350" b="0" i="0">
                <a:solidFill>
                  <a:schemeClr val="tx1"/>
                </a:solidFill>
                <a:latin typeface="Roboto Light" charset="0"/>
                <a:ea typeface="Roboto Light" charset="0"/>
                <a:cs typeface="Roboto Light"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59"/>
            <a:ext cx="1848679" cy="199607"/>
          </a:xfrm>
          <a:prstGeom prst="rect">
            <a:avLst/>
          </a:prstGeom>
        </p:spPr>
      </p:pic>
      <p:sp>
        <p:nvSpPr>
          <p:cNvPr id="14" name="TextBox 13"/>
          <p:cNvSpPr txBox="1"/>
          <p:nvPr userDrawn="1"/>
        </p:nvSpPr>
        <p:spPr>
          <a:xfrm>
            <a:off x="4507856" y="6457056"/>
            <a:ext cx="4387515" cy="161583"/>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450">
                <a:solidFill>
                  <a:srgbClr val="FFFFFF"/>
                </a:solidFill>
                <a:latin typeface="Optima"/>
                <a:ea typeface="MS PGothic" pitchFamily="34" charset="-128"/>
              </a:rPr>
              <a:pPr algn="r" fontAlgn="base">
                <a:spcBef>
                  <a:spcPct val="0"/>
                </a:spcBef>
                <a:spcAft>
                  <a:spcPct val="0"/>
                </a:spcAft>
                <a:defRPr/>
              </a:pPr>
              <a:t>‹#›</a:t>
            </a:fld>
            <a:endParaRPr lang="en-US" sz="366" i="1" dirty="0">
              <a:solidFill>
                <a:srgbClr val="FFFFFF"/>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80" y="5915887"/>
            <a:ext cx="5923087" cy="752434"/>
          </a:xfrm>
          <a:prstGeom prst="rect">
            <a:avLst/>
          </a:prstGeom>
        </p:spPr>
        <p:txBody>
          <a:bodyPr vert="horz" wrap="none" lIns="51435" tIns="25718" rIns="51435"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401" lvl="1" indent="0" algn="r" fontAlgn="base">
              <a:spcAft>
                <a:spcPct val="0"/>
              </a:spcAft>
              <a:buClr>
                <a:srgbClr val="38B0E6"/>
              </a:buClr>
              <a:buFont typeface="Arial"/>
              <a:buNone/>
              <a:defRPr/>
            </a:pPr>
            <a:r>
              <a:rPr lang="en-US" sz="338" i="1" dirty="0">
                <a:solidFill>
                  <a:srgbClr val="FFFFFF"/>
                </a:solidFill>
                <a:latin typeface="Roboto Thin" pitchFamily="50" charset="0"/>
                <a:ea typeface="Roboto Thin" pitchFamily="50" charset="0"/>
              </a:rPr>
              <a:t>©Copyright 2016 Renaissance Learning, Inc. All rights reserved.</a:t>
            </a:r>
            <a:endParaRPr lang="en-US" sz="338" i="1" dirty="0">
              <a:solidFill>
                <a:srgbClr val="FFFFFF"/>
              </a:solidFill>
              <a:latin typeface="Roboto Thin" pitchFamily="50" charset="0"/>
              <a:ea typeface="Roboto Thin" pitchFamily="50" charset="0"/>
              <a:cs typeface="Avenir Light"/>
            </a:endParaRPr>
          </a:p>
          <a:p>
            <a:pPr marL="63401" lvl="1" indent="0" algn="r" fontAlgn="base">
              <a:spcAft>
                <a:spcPct val="0"/>
              </a:spcAft>
              <a:buClr>
                <a:srgbClr val="38B0E6"/>
              </a:buClr>
              <a:buFont typeface="Arial"/>
              <a:buNone/>
            </a:pPr>
            <a:r>
              <a:rPr lang="en-US" sz="338"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63401" lvl="1" indent="0" algn="r" fontAlgn="base">
              <a:spcAft>
                <a:spcPct val="0"/>
              </a:spcAft>
              <a:buClr>
                <a:srgbClr val="38B0E6"/>
              </a:buClr>
              <a:buFont typeface="Arial"/>
              <a:buNone/>
            </a:pPr>
            <a:r>
              <a:rPr lang="en-US" sz="338"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34399993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67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1000" y="457203"/>
            <a:ext cx="8229600" cy="8842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0105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4"/>
            <a:ext cx="8229600" cy="3535363"/>
          </a:xfrm>
        </p:spPr>
        <p:txBody>
          <a:bodyPr/>
          <a:lstStyle>
            <a:lvl1pPr>
              <a:buSzPct val="86000"/>
              <a:defRPr sz="1219">
                <a:solidFill>
                  <a:srgbClr val="555555"/>
                </a:solidFill>
              </a:defRPr>
            </a:lvl1pPr>
            <a:lvl2pPr>
              <a:buSzPct val="86000"/>
              <a:defRPr sz="938">
                <a:solidFill>
                  <a:srgbClr val="555555"/>
                </a:solidFill>
              </a:defRPr>
            </a:lvl2pPr>
            <a:lvl3pPr>
              <a:defRPr sz="844">
                <a:solidFill>
                  <a:srgbClr val="555555"/>
                </a:solidFill>
              </a:defRPr>
            </a:lvl3pPr>
            <a:lvl4pPr>
              <a:defRPr sz="844">
                <a:solidFill>
                  <a:srgbClr val="555555"/>
                </a:solidFill>
              </a:defRPr>
            </a:lvl4pPr>
            <a:lvl5pPr>
              <a:defRPr sz="844">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381000" y="457203"/>
            <a:ext cx="8229600" cy="8842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4560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29"/>
            <a:ext cx="7772400" cy="1470025"/>
          </a:xfrm>
        </p:spPr>
        <p:txBody>
          <a:bodyPr>
            <a:normAutofit/>
          </a:bodyPr>
          <a:lstStyle>
            <a:lvl1pPr algn="ctr">
              <a:defRPr sz="1875">
                <a:solidFill>
                  <a:srgbClr val="31B3FF"/>
                </a:solidFill>
              </a:defRPr>
            </a:lvl1pPr>
          </a:lstStyle>
          <a:p>
            <a:r>
              <a:rPr lang="en-US" dirty="0"/>
              <a:t>Click to edit Master title style</a:t>
            </a:r>
          </a:p>
        </p:txBody>
      </p:sp>
      <p:sp>
        <p:nvSpPr>
          <p:cNvPr id="3" name="Subtitle 2"/>
          <p:cNvSpPr>
            <a:spLocks noGrp="1"/>
          </p:cNvSpPr>
          <p:nvPr>
            <p:ph type="subTitle" idx="1"/>
          </p:nvPr>
        </p:nvSpPr>
        <p:spPr>
          <a:xfrm>
            <a:off x="1447800" y="2590800"/>
            <a:ext cx="6400800" cy="1143000"/>
          </a:xfrm>
        </p:spPr>
        <p:txBody>
          <a:bodyPr/>
          <a:lstStyle>
            <a:lvl1pPr marL="0" indent="0" algn="ctr">
              <a:buNone/>
              <a:defRPr>
                <a:solidFill>
                  <a:srgbClr val="555555"/>
                </a:solidFill>
              </a:defRPr>
            </a:lvl1pPr>
            <a:lvl2pPr marL="214304" indent="0" algn="ctr">
              <a:buNone/>
              <a:defRPr>
                <a:solidFill>
                  <a:schemeClr val="tx1">
                    <a:tint val="75000"/>
                  </a:schemeClr>
                </a:solidFill>
              </a:defRPr>
            </a:lvl2pPr>
            <a:lvl3pPr marL="428609" indent="0" algn="ctr">
              <a:buNone/>
              <a:defRPr>
                <a:solidFill>
                  <a:schemeClr val="tx1">
                    <a:tint val="75000"/>
                  </a:schemeClr>
                </a:solidFill>
              </a:defRPr>
            </a:lvl3pPr>
            <a:lvl4pPr marL="642912" indent="0" algn="ctr">
              <a:buNone/>
              <a:defRPr>
                <a:solidFill>
                  <a:schemeClr val="tx1">
                    <a:tint val="75000"/>
                  </a:schemeClr>
                </a:solidFill>
              </a:defRPr>
            </a:lvl4pPr>
            <a:lvl5pPr marL="857216" indent="0" algn="ctr">
              <a:buNone/>
              <a:defRPr>
                <a:solidFill>
                  <a:schemeClr val="tx1">
                    <a:tint val="75000"/>
                  </a:schemeClr>
                </a:solidFill>
              </a:defRPr>
            </a:lvl5pPr>
            <a:lvl6pPr marL="1071520" indent="0" algn="ctr">
              <a:buNone/>
              <a:defRPr>
                <a:solidFill>
                  <a:schemeClr val="tx1">
                    <a:tint val="75000"/>
                  </a:schemeClr>
                </a:solidFill>
              </a:defRPr>
            </a:lvl6pPr>
            <a:lvl7pPr marL="1285824" indent="0" algn="ctr">
              <a:buNone/>
              <a:defRPr>
                <a:solidFill>
                  <a:schemeClr val="tx1">
                    <a:tint val="75000"/>
                  </a:schemeClr>
                </a:solidFill>
              </a:defRPr>
            </a:lvl7pPr>
            <a:lvl8pPr marL="1500128" indent="0" algn="ctr">
              <a:buNone/>
              <a:defRPr>
                <a:solidFill>
                  <a:schemeClr val="tx1">
                    <a:tint val="75000"/>
                  </a:schemeClr>
                </a:solidFill>
              </a:defRPr>
            </a:lvl8pPr>
            <a:lvl9pPr marL="17144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710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1105049"/>
            <a:ext cx="6743700" cy="2872740"/>
          </a:xfrm>
        </p:spPr>
        <p:txBody>
          <a:bodyPr anchor="ctr"/>
          <a:lstStyle>
            <a:lvl1pPr marL="0" indent="0" algn="ctr" fontAlgn="auto">
              <a:spcBef>
                <a:spcPts val="450"/>
              </a:spcBef>
              <a:spcAft>
                <a:spcPts val="0"/>
              </a:spcAft>
              <a:buNone/>
              <a:defRPr sz="1800" b="0" i="0" baseline="0">
                <a:solidFill>
                  <a:schemeClr val="bg1"/>
                </a:solidFill>
                <a:latin typeface="+mj-lt"/>
                <a:ea typeface="Roboto Light" pitchFamily="50" charset="0"/>
                <a:cs typeface="Roboto Light" pitchFamily="50" charset="0"/>
              </a:defRPr>
            </a:lvl1pPr>
          </a:lstStyle>
          <a:p>
            <a:pPr fontAlgn="auto">
              <a:spcAft>
                <a:spcPts val="0"/>
              </a:spcAft>
            </a:pPr>
            <a:r>
              <a:rPr lang="en-US" sz="2100" dirty="0">
                <a:latin typeface="+mj-lt"/>
              </a:rPr>
              <a:t>“Hi! And thanks for using the </a:t>
            </a:r>
            <a:r>
              <a:rPr lang="en-US" sz="2100" b="1" i="0" dirty="0">
                <a:latin typeface="+mj-lt"/>
                <a:ea typeface="Roboto Slab" charset="0"/>
                <a:cs typeface="Roboto Slab" charset="0"/>
              </a:rPr>
              <a:t>‘Renaissance’ </a:t>
            </a:r>
            <a:r>
              <a:rPr lang="en-US" sz="2100" dirty="0">
                <a:latin typeface="+mj-lt"/>
              </a:rPr>
              <a:t>PPT template.</a:t>
            </a:r>
          </a:p>
          <a:p>
            <a:pPr fontAlgn="auto">
              <a:spcAft>
                <a:spcPts val="0"/>
              </a:spcAft>
            </a:pPr>
            <a:r>
              <a:rPr lang="en-US" sz="2100" dirty="0">
                <a:latin typeface="+mj-lt"/>
              </a:rPr>
              <a:t>The next few pages will get you situated and ready to use this simple template.”</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4" name="Text Placeholder 3"/>
          <p:cNvSpPr>
            <a:spLocks noGrp="1"/>
          </p:cNvSpPr>
          <p:nvPr>
            <p:ph type="body" sz="quarter" idx="11" hasCustomPrompt="1"/>
          </p:nvPr>
        </p:nvSpPr>
        <p:spPr>
          <a:xfrm>
            <a:off x="2160114" y="5044216"/>
            <a:ext cx="4900612" cy="910926"/>
          </a:xfrm>
        </p:spPr>
        <p:txBody>
          <a:bodyPr/>
          <a:lstStyle>
            <a:lvl1pPr marL="0" indent="0" algn="ctr">
              <a:spcAft>
                <a:spcPts val="450"/>
              </a:spcAft>
              <a:buNone/>
              <a:defRPr sz="1050"/>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Tracy</a:t>
            </a:r>
            <a:br>
              <a:rPr lang="en-US" baseline="0" dirty="0">
                <a:solidFill>
                  <a:schemeClr val="bg1"/>
                </a:solidFill>
                <a:latin typeface="Roboto Slab" pitchFamily="50" charset="0"/>
                <a:ea typeface="Roboto Slab" pitchFamily="50" charset="0"/>
                <a:cs typeface="Avenir Light"/>
              </a:rPr>
            </a:br>
            <a:r>
              <a:rPr lang="en-US" sz="750" baseline="0" dirty="0">
                <a:solidFill>
                  <a:schemeClr val="bg1"/>
                </a:solidFill>
                <a:latin typeface="Roboto Light" pitchFamily="50" charset="0"/>
                <a:ea typeface="Roboto Light" pitchFamily="50" charset="0"/>
                <a:cs typeface="Avenir Light"/>
              </a:rPr>
              <a:t>BRAND LEADERS – RENAISSANCE</a:t>
            </a:r>
            <a:endParaRPr lang="en-US" sz="750"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28853618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378354"/>
            <a:ext cx="4616328" cy="2554758"/>
          </a:xfrm>
        </p:spPr>
        <p:txBody>
          <a:bodyPr anchor="ctr"/>
          <a:lstStyle>
            <a:lvl1pPr marL="0" indent="0" algn="ctr">
              <a:buNone/>
              <a:defRPr sz="180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77" y="3941916"/>
            <a:ext cx="2913105" cy="1228644"/>
          </a:xfrm>
        </p:spPr>
        <p:txBody>
          <a:bodyPr anchor="b"/>
          <a:lstStyle>
            <a:lvl1pPr marL="0" indent="0" algn="r">
              <a:buNone/>
              <a:defRPr sz="180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33086367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525"/>
          <a:stretch/>
        </p:blipFill>
        <p:spPr>
          <a:xfrm flipH="1">
            <a:off x="-4953" y="0"/>
            <a:ext cx="9288437" cy="6858000"/>
          </a:xfrm>
          <a:prstGeom prst="rect">
            <a:avLst/>
          </a:prstGeom>
        </p:spPr>
      </p:pic>
      <p:sp>
        <p:nvSpPr>
          <p:cNvPr id="5" name="Rectangle 4"/>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2"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8" name="Rectangle 7"/>
          <p:cNvSpPr/>
          <p:nvPr userDrawn="1"/>
        </p:nvSpPr>
        <p:spPr>
          <a:xfrm>
            <a:off x="141517" y="6198201"/>
            <a:ext cx="2914274" cy="542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4324934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6"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17"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1"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2"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4"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5"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0974743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474" y="6418793"/>
            <a:ext cx="1845367" cy="199249"/>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6" name="Rectangle 15"/>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1"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5"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6"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3558376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mp; Image left - YELL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0"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9813440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5701749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4461" y="1162641"/>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642124"/>
            <a:ext cx="2807179" cy="369332"/>
          </a:xfrm>
          <a:solidFill>
            <a:srgbClr val="00B0F0"/>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83433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464"/>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3"/>
          <p:cNvSpPr>
            <a:spLocks noGrp="1"/>
          </p:cNvSpPr>
          <p:nvPr>
            <p:ph type="body" sz="quarter" idx="34" hasCustomPrompt="1"/>
          </p:nvPr>
        </p:nvSpPr>
        <p:spPr>
          <a:xfrm>
            <a:off x="704461" y="3609346"/>
            <a:ext cx="2807179" cy="369332"/>
          </a:xfrm>
          <a:solidFill>
            <a:schemeClr val="accent3"/>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7"/>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11669340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4620"/>
            <a:ext cx="7980380" cy="1143000"/>
          </a:xfrm>
        </p:spPr>
        <p:txBody>
          <a:bodyPr/>
          <a:lstStyle>
            <a:lvl1pPr>
              <a:defRPr sz="2400" spc="75" baseline="0"/>
            </a:lvl1pPr>
          </a:lstStyle>
          <a:p>
            <a:r>
              <a:rPr lang="en-US" dirty="0"/>
              <a:t>Our team</a:t>
            </a:r>
          </a:p>
        </p:txBody>
      </p:sp>
      <p:sp>
        <p:nvSpPr>
          <p:cNvPr id="5" name="Text Placeholder 4"/>
          <p:cNvSpPr>
            <a:spLocks noGrp="1"/>
          </p:cNvSpPr>
          <p:nvPr>
            <p:ph type="body" sz="quarter" idx="10" hasCustomPrompt="1"/>
          </p:nvPr>
        </p:nvSpPr>
        <p:spPr>
          <a:xfrm>
            <a:off x="581825" y="4722454"/>
            <a:ext cx="1868961" cy="1285874"/>
          </a:xfrm>
        </p:spPr>
        <p:txBody>
          <a:bodyPr anchor="t"/>
          <a:lstStyle>
            <a:lvl1pPr marL="0" indent="0" algn="ctr">
              <a:buNone/>
              <a:defRPr sz="825"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25" y="3920891"/>
            <a:ext cx="1868961" cy="484156"/>
          </a:xfrm>
        </p:spPr>
        <p:txBody>
          <a:bodyPr anchor="b"/>
          <a:lstStyle>
            <a:lvl1pPr marL="0" indent="0" algn="ctr">
              <a:buNone/>
              <a:defRPr sz="105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56"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0"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83"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64"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8"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8"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25" y="4405047"/>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0"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64"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8"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99" y="2017871"/>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4" y="2017871"/>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38" y="2017871"/>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82" y="2017871"/>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675" y="1081048"/>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732189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3" y="4724928"/>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3" y="5200275"/>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7"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71"/>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93" y="3884471"/>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93" y="4492307"/>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93" y="5100143"/>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93" y="2351657"/>
            <a:ext cx="3749317" cy="1048710"/>
          </a:xfrm>
        </p:spPr>
        <p:txBody>
          <a:bodyPr anchor="t"/>
          <a:lstStyle>
            <a:lvl1pPr marL="0" marR="0" indent="0" algn="l" defTabSz="342900" rtl="0" eaLnBrk="1" fontAlgn="auto" latinLnBrk="0" hangingPunct="1">
              <a:lnSpc>
                <a:spcPct val="100000"/>
              </a:lnSpc>
              <a:spcBef>
                <a:spcPts val="1050"/>
              </a:spcBef>
              <a:spcAft>
                <a:spcPts val="0"/>
              </a:spcAft>
              <a:buClrTx/>
              <a:buSzTx/>
              <a:buFont typeface="Arial"/>
              <a:buNone/>
              <a:tabLst/>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1" y="206056"/>
            <a:ext cx="7980380" cy="1143000"/>
          </a:xfrm>
        </p:spPr>
        <p:txBody>
          <a:bodyPr/>
          <a:lstStyle>
            <a:lvl1pPr>
              <a:defRPr sz="2400" spc="75" baseline="0"/>
            </a:lvl1pPr>
          </a:lstStyle>
          <a:p>
            <a:r>
              <a:rPr lang="en-US" dirty="0"/>
              <a:t>About John Doe</a:t>
            </a: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838" y="1174036"/>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5045017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a:lvl1pPr>
          </a:lstStyle>
          <a:p>
            <a:r>
              <a:rPr lang="en-US" dirty="0"/>
              <a:t>This is a header</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103065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4549538" y="0"/>
            <a:ext cx="4594477"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259049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5"/>
              </a:buClr>
              <a:buFont typeface="Arial" charset="0"/>
              <a:buChar char="•"/>
              <a:defRPr b="0" baseline="0"/>
            </a:lvl1pPr>
            <a:lvl2pPr>
              <a:buClr>
                <a:schemeClr val="accent5"/>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796234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084902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ullets &amp; Image left - 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a:ln>
            <a:noFill/>
          </a:ln>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7899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0" name="Text Placeholder 3"/>
          <p:cNvSpPr>
            <a:spLocks noGrp="1"/>
          </p:cNvSpPr>
          <p:nvPr>
            <p:ph type="body" sz="quarter" idx="34" hasCustomPrompt="1"/>
          </p:nvPr>
        </p:nvSpPr>
        <p:spPr>
          <a:xfrm>
            <a:off x="597109"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5233940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ullets &amp; Image left - DARK BLU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7"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8" name="Straight Connector 1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475125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ullets &amp; Image left - YELL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766396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848205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5044" y="1192630"/>
            <a:ext cx="2369559" cy="323165"/>
          </a:xfrm>
          <a:solidFill>
            <a:schemeClr val="accent6"/>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499953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5044" y="1192630"/>
            <a:ext cx="2369559" cy="323165"/>
          </a:xfrm>
          <a:solidFill>
            <a:srgbClr val="FD860F"/>
          </a:solidFill>
          <a:effectLst>
            <a:outerShdw blurRad="50800" dist="50800" dir="5400000" algn="ctr" rotWithShape="0">
              <a:srgbClr val="FD860F"/>
            </a:outerShdw>
          </a:effectLst>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777263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5042" y="1192630"/>
            <a:ext cx="2369559"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6196984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771"/>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5039" y="1192630"/>
            <a:ext cx="2369559"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95754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5046" y="1218395"/>
            <a:ext cx="2369559"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6349744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4"/>
            <a:ext cx="7996238" cy="4349107"/>
          </a:xfrm>
        </p:spPr>
        <p:txBody>
          <a:bodyPr anchor="t"/>
          <a:lstStyle>
            <a:lvl1pPr marL="171450" indent="-171450">
              <a:buClr>
                <a:srgbClr val="66CBEC"/>
              </a:buClr>
              <a:buFont typeface="Arial" charset="0"/>
              <a:buChar char="•"/>
              <a:defRPr lang="en-US" b="0" dirty="0"/>
            </a:lvl1pPr>
            <a:lvl2pPr marL="344091" indent="-130969">
              <a:buClr>
                <a:srgbClr val="66CBEC"/>
              </a:buClr>
              <a:buFont typeface="Arial" charset="0"/>
              <a:buChar char="•"/>
              <a:tabLst/>
              <a:defRPr lang="en-US" dirty="0"/>
            </a:lvl2pPr>
            <a:lvl3pPr marL="516731" indent="-172641">
              <a:buClr>
                <a:srgbClr val="66CBEC"/>
              </a:buClr>
              <a:buFont typeface="Arial" charset="0"/>
              <a:buChar char="•"/>
              <a:tabLst/>
              <a:defRPr lang="en-US" dirty="0"/>
            </a:lvl3pPr>
            <a:lvl4pPr marL="775097" indent="-167879">
              <a:buClr>
                <a:srgbClr val="66CBEC"/>
              </a:buClr>
              <a:buFont typeface="Arial" charset="0"/>
              <a:buChar char="•"/>
              <a:tabLst/>
              <a:defRPr lang="en-US" dirty="0"/>
            </a:lvl4pPr>
            <a:lvl5pPr marL="1115616" indent="-172641">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200496"/>
            <a:ext cx="7980380" cy="1143000"/>
          </a:xfrm>
        </p:spPr>
        <p:txBody>
          <a:bodyPr/>
          <a:lstStyle>
            <a:lvl1pPr>
              <a:defRPr sz="2400" baseline="0"/>
            </a:lvl1pPr>
          </a:lstStyle>
          <a:p>
            <a:r>
              <a:rPr lang="en-US" dirty="0"/>
              <a:t>One column layout</a:t>
            </a: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287" y="1129784"/>
            <a:ext cx="2315827" cy="300082"/>
          </a:xfrm>
          <a:solidFill>
            <a:schemeClr val="bg1"/>
          </a:solidFill>
        </p:spPr>
        <p:txBody>
          <a:bodyPr wrap="none">
            <a:spAutoFit/>
          </a:bodyPr>
          <a:lstStyle>
            <a:lvl1pPr marL="0" indent="0" algn="l">
              <a:buNone/>
              <a:defRPr lang="en-US" dirty="0"/>
            </a:lvl1pPr>
          </a:lstStyle>
          <a:p>
            <a:pPr lvl="0"/>
            <a:r>
              <a:rPr lang="en-US" dirty="0"/>
              <a:t>This is some subtitle stuff</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9118041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bg2"/>
                </a:solidFill>
                <a:latin typeface="Roboto Light"/>
                <a:ea typeface="Roboto Light"/>
                <a:cs typeface="Roboto Light"/>
              </a:defRPr>
            </a:lvl2pPr>
            <a:lvl3pPr marL="516731" indent="-172641">
              <a:buClr>
                <a:srgbClr val="66CBEC"/>
              </a:buClr>
              <a:buFont typeface="Arial" charset="0"/>
              <a:buChar char="•"/>
              <a:tabLst/>
              <a:defRPr sz="1050" b="0" i="0">
                <a:solidFill>
                  <a:schemeClr val="bg2"/>
                </a:solidFill>
                <a:latin typeface="Roboto Light"/>
                <a:ea typeface="Roboto Light"/>
                <a:cs typeface="Roboto Light"/>
              </a:defRPr>
            </a:lvl3pPr>
            <a:lvl4pPr marL="775097" indent="-167879">
              <a:buClr>
                <a:srgbClr val="66CBEC"/>
              </a:buClr>
              <a:buFont typeface="Arial" charset="0"/>
              <a:buChar char="•"/>
              <a:tabLst/>
              <a:defRPr b="0" i="0">
                <a:solidFill>
                  <a:schemeClr val="bg2"/>
                </a:solidFill>
                <a:latin typeface="Roboto Light"/>
                <a:ea typeface="Roboto Light"/>
                <a:cs typeface="Roboto Light"/>
              </a:defRPr>
            </a:lvl4pPr>
            <a:lvl5pPr marL="1115616" indent="-172641">
              <a:buClr>
                <a:srgbClr val="66CBEC"/>
              </a:buClr>
              <a:buFont typeface="Arial" charset="0"/>
              <a:buChar char="•"/>
              <a:tabLst/>
              <a:defRPr sz="75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1" y="200496"/>
            <a:ext cx="7980380" cy="1143000"/>
          </a:xfrm>
        </p:spPr>
        <p:txBody>
          <a:bodyPr/>
          <a:lstStyle>
            <a:lvl1pPr>
              <a:defRPr sz="2400" baseline="0"/>
            </a:lvl1pPr>
          </a:lstStyle>
          <a:p>
            <a:r>
              <a:rPr lang="en-US" dirty="0"/>
              <a:t>Content dense page</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3986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625"/>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sp>
        <p:nvSpPr>
          <p:cNvPr id="13"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4"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3"/>
          <p:cNvSpPr>
            <a:spLocks noGrp="1"/>
          </p:cNvSpPr>
          <p:nvPr>
            <p:ph type="body" sz="quarter" idx="34" hasCustomPrompt="1"/>
          </p:nvPr>
        </p:nvSpPr>
        <p:spPr>
          <a:xfrm>
            <a:off x="975058" y="1192630"/>
            <a:ext cx="2369559" cy="323165"/>
          </a:xfrm>
          <a:solidFill>
            <a:schemeClr val="accent6"/>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2654833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58782"/>
            <a:ext cx="7980380" cy="1143000"/>
          </a:xfrm>
        </p:spPr>
        <p:txBody>
          <a:bodyPr/>
          <a:lstStyle>
            <a:lvl1pPr>
              <a:defRPr sz="2400" baseline="0"/>
            </a:lvl1pPr>
          </a:lstStyle>
          <a:p>
            <a:r>
              <a:rPr lang="en-US" dirty="0"/>
              <a:t>Two column layout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975041" y="988054"/>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815187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973" y="1155436"/>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5700251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975" y="1174030"/>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2999499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04286" y="1211230"/>
            <a:ext cx="2369559" cy="323165"/>
          </a:xfrm>
          <a:solidFill>
            <a:schemeClr val="accent6"/>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949730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5045" y="1174030"/>
            <a:ext cx="2369559" cy="323165"/>
          </a:xfrm>
          <a:solidFill>
            <a:srgbClr val="FD860F"/>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856562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56650"/>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5045" y="1174031"/>
            <a:ext cx="2369559"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896980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5043" y="1211230"/>
            <a:ext cx="2369559"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9201343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5041" y="1192630"/>
            <a:ext cx="2369559"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9804475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6011"/>
            <a:ext cx="7980380" cy="1143000"/>
          </a:xfrm>
        </p:spPr>
        <p:txBody>
          <a:bodyPr/>
          <a:lstStyle>
            <a:lvl1pPr>
              <a:defRPr sz="2400" spc="75" baseline="0"/>
            </a:lvl1pPr>
          </a:lstStyle>
          <a:p>
            <a:r>
              <a:rPr lang="en-US" dirty="0"/>
              <a:t>The four column layout </a:t>
            </a:r>
          </a:p>
        </p:txBody>
      </p:sp>
      <p:sp>
        <p:nvSpPr>
          <p:cNvPr id="5" name="Text Placeholder 4"/>
          <p:cNvSpPr>
            <a:spLocks noGrp="1"/>
          </p:cNvSpPr>
          <p:nvPr>
            <p:ph type="body" sz="quarter" idx="10" hasCustomPrompt="1"/>
          </p:nvPr>
        </p:nvSpPr>
        <p:spPr>
          <a:xfrm>
            <a:off x="581825"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25"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56"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0"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83"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64"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8"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8"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5043" y="1081042"/>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294574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2103936"/>
            <a:ext cx="3626131" cy="3834890"/>
          </a:xfrm>
        </p:spPr>
        <p:txBody>
          <a:bodyPr/>
          <a:lstStyle>
            <a:lvl1pPr marL="171450" indent="-17145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1"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1" y="244981"/>
            <a:ext cx="7980380" cy="1143000"/>
          </a:xfrm>
        </p:spPr>
        <p:txBody>
          <a:bodyPr/>
          <a:lstStyle>
            <a:lvl1pPr>
              <a:defRPr sz="2400" spc="75" baseline="0"/>
            </a:lvl1pPr>
          </a:lstStyle>
          <a:p>
            <a:r>
              <a:rPr lang="en-US" dirty="0"/>
              <a:t>The four column layout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282" y="1174030"/>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07328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625"/>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sp>
        <p:nvSpPr>
          <p:cNvPr id="13"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4"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3"/>
          <p:cNvSpPr>
            <a:spLocks noGrp="1"/>
          </p:cNvSpPr>
          <p:nvPr>
            <p:ph type="body" sz="quarter" idx="34" hasCustomPrompt="1"/>
          </p:nvPr>
        </p:nvSpPr>
        <p:spPr>
          <a:xfrm>
            <a:off x="975058" y="1192630"/>
            <a:ext cx="2369559" cy="323165"/>
          </a:xfrm>
          <a:solidFill>
            <a:srgbClr val="FD860F"/>
          </a:solidFill>
          <a:effectLst>
            <a:outerShdw blurRad="50800" dist="50800" dir="5400000" algn="ctr" rotWithShape="0">
              <a:srgbClr val="FD860F"/>
            </a:outerShdw>
          </a:effectLst>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0678802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11526"/>
            <a:ext cx="7980380" cy="1143000"/>
          </a:xfrm>
        </p:spPr>
        <p:txBody>
          <a:bodyPr/>
          <a:lstStyle>
            <a:lvl1pPr>
              <a:defRPr sz="2400" spc="75" baseline="0"/>
            </a:lvl1pPr>
          </a:lstStyle>
          <a:p>
            <a:r>
              <a:rPr lang="en-US" dirty="0"/>
              <a:t>This slide is good for graphs</a:t>
            </a:r>
          </a:p>
        </p:txBody>
      </p:sp>
      <p:sp>
        <p:nvSpPr>
          <p:cNvPr id="3" name="Content Placeholder 2"/>
          <p:cNvSpPr>
            <a:spLocks noGrp="1"/>
          </p:cNvSpPr>
          <p:nvPr>
            <p:ph idx="1" hasCustomPrompt="1"/>
          </p:nvPr>
        </p:nvSpPr>
        <p:spPr>
          <a:xfrm>
            <a:off x="858844" y="5285553"/>
            <a:ext cx="4007631" cy="951125"/>
          </a:xfrm>
        </p:spPr>
        <p:txBody>
          <a:bodyPr anchor="t"/>
          <a:lstStyle>
            <a:lvl1pPr marL="0" indent="0">
              <a:spcBef>
                <a:spcPts val="450"/>
              </a:spcBef>
              <a:buNone/>
              <a:defRPr sz="75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9" y="1787970"/>
            <a:ext cx="7472362" cy="349758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844" y="1025247"/>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9909438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36658"/>
            <a:ext cx="7980380" cy="1143000"/>
          </a:xfrm>
        </p:spPr>
        <p:txBody>
          <a:bodyPr/>
          <a:lstStyle>
            <a:lvl1pPr>
              <a:defRPr sz="2400" spc="75" baseline="0"/>
            </a:lvl1pPr>
          </a:lstStyle>
          <a:p>
            <a:r>
              <a:rPr lang="en-US" dirty="0"/>
              <a:t>This slide is good for pie charts</a:t>
            </a:r>
          </a:p>
        </p:txBody>
      </p:sp>
      <p:sp>
        <p:nvSpPr>
          <p:cNvPr id="3" name="Content Placeholder 2"/>
          <p:cNvSpPr>
            <a:spLocks noGrp="1"/>
          </p:cNvSpPr>
          <p:nvPr>
            <p:ph idx="1" hasCustomPrompt="1"/>
          </p:nvPr>
        </p:nvSpPr>
        <p:spPr>
          <a:xfrm>
            <a:off x="1137793" y="3686735"/>
            <a:ext cx="2547290" cy="1814908"/>
          </a:xfrm>
        </p:spPr>
        <p:txBody>
          <a:bodyPr anchor="t"/>
          <a:lstStyle>
            <a:lvl1pPr marL="0" indent="0">
              <a:spcBef>
                <a:spcPts val="450"/>
              </a:spcBef>
              <a:buNone/>
              <a:defRPr sz="825"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73" y="1787973"/>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450"/>
              </a:spcBef>
              <a:buNone/>
              <a:defRPr sz="1350"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5041" y="1062442"/>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9355449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0" y="1211236"/>
            <a:ext cx="2643672"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052087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sp>
        <p:nvSpPr>
          <p:cNvPr id="4" name="Content Placeholder 3"/>
          <p:cNvSpPr>
            <a:spLocks noGrp="1"/>
          </p:cNvSpPr>
          <p:nvPr>
            <p:ph sz="quarter" idx="35"/>
          </p:nvPr>
        </p:nvSpPr>
        <p:spPr>
          <a:xfrm>
            <a:off x="647711" y="1866904"/>
            <a:ext cx="7929563" cy="4316730"/>
          </a:xfrm>
        </p:spPr>
        <p:txBody>
          <a:bodyPr/>
          <a:lstStyle>
            <a:lvl1pPr marL="171450" indent="-171450">
              <a:buFont typeface="Arial" charset="0"/>
              <a:buChar char="•"/>
              <a:defRPr sz="1500">
                <a:solidFill>
                  <a:schemeClr val="tx1"/>
                </a:solidFill>
              </a:defRPr>
            </a:lvl1pPr>
            <a:lvl2pPr>
              <a:defRPr sz="12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992983" y="1192630"/>
            <a:ext cx="2643672"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518075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2" name="Text Placeholder 4"/>
          <p:cNvSpPr>
            <a:spLocks noGrp="1"/>
          </p:cNvSpPr>
          <p:nvPr>
            <p:ph type="body" sz="quarter" idx="10" hasCustomPrompt="1"/>
          </p:nvPr>
        </p:nvSpPr>
        <p:spPr>
          <a:xfrm>
            <a:off x="2129730" y="1645054"/>
            <a:ext cx="4616328" cy="2103990"/>
          </a:xfrm>
        </p:spPr>
        <p:txBody>
          <a:bodyPr anchor="ctr"/>
          <a:lstStyle>
            <a:lvl1pPr marL="0" indent="0" algn="ctr">
              <a:spcBef>
                <a:spcPts val="450"/>
              </a:spcBef>
              <a:buNone/>
              <a:defRPr sz="180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6386963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12" y="3653009"/>
            <a:ext cx="1854354" cy="369332"/>
          </a:xfrm>
          <a:solidFill>
            <a:schemeClr val="accent6"/>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0283700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67049" y="3653009"/>
            <a:ext cx="1854354" cy="369332"/>
          </a:xfrm>
          <a:solidFill>
            <a:schemeClr val="accent2"/>
          </a:solidFill>
        </p:spPr>
        <p:txBody>
          <a:bodyPr wrap="none" anchor="t">
            <a:spAutoFit/>
          </a:bodyPr>
          <a:lstStyle>
            <a:lvl1pPr marL="0" indent="0" algn="l">
              <a:spcBef>
                <a:spcPts val="0"/>
              </a:spcBef>
              <a:buNone/>
              <a:defRPr sz="1800" b="0" i="0">
                <a:solidFill>
                  <a:schemeClr val="bg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9987503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12" y="3653009"/>
            <a:ext cx="1854354" cy="369332"/>
          </a:xfrm>
          <a:solidFill>
            <a:srgbClr val="74C52C"/>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710203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2"/>
          <p:cNvSpPr>
            <a:spLocks noGrp="1"/>
          </p:cNvSpPr>
          <p:nvPr>
            <p:ph type="body" idx="1" hasCustomPrompt="1"/>
          </p:nvPr>
        </p:nvSpPr>
        <p:spPr>
          <a:xfrm>
            <a:off x="756112" y="3653009"/>
            <a:ext cx="1854354" cy="369332"/>
          </a:xfrm>
          <a:solidFill>
            <a:schemeClr val="accent3"/>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029116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24063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12" y="3653009"/>
            <a:ext cx="1854354" cy="369332"/>
          </a:xfrm>
          <a:solidFill>
            <a:srgbClr val="EA2B8D"/>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7593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6"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17"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1"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2" name="Text Placeholder 11"/>
          <p:cNvSpPr>
            <a:spLocks noGrp="1"/>
          </p:cNvSpPr>
          <p:nvPr>
            <p:ph type="body" sz="quarter" idx="12" hasCustomPrompt="1"/>
          </p:nvPr>
        </p:nvSpPr>
        <p:spPr>
          <a:xfrm>
            <a:off x="720311"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4"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5"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1385083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625"/>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sp>
        <p:nvSpPr>
          <p:cNvPr id="13"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4"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3"/>
          <p:cNvSpPr>
            <a:spLocks noGrp="1"/>
          </p:cNvSpPr>
          <p:nvPr>
            <p:ph type="body" sz="quarter" idx="34" hasCustomPrompt="1"/>
          </p:nvPr>
        </p:nvSpPr>
        <p:spPr>
          <a:xfrm>
            <a:off x="975056" y="1192630"/>
            <a:ext cx="2369559"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7526322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3" name="Rectangle 2"/>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245735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10" y="1955282"/>
            <a:ext cx="6193973" cy="1226614"/>
          </a:xfrm>
        </p:spPr>
        <p:txBody>
          <a:bodyPr/>
          <a:lstStyle>
            <a:lvl1pPr algn="l">
              <a:defRPr sz="4500" spc="75"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3" y="4735964"/>
            <a:ext cx="1313930" cy="246696"/>
          </a:xfrm>
        </p:spPr>
        <p:txBody>
          <a:bodyPr wrap="none" bIns="0"/>
          <a:lstStyle>
            <a:lvl1pPr marL="0" indent="0">
              <a:spcBef>
                <a:spcPts val="0"/>
              </a:spcBef>
              <a:buNone/>
              <a:defRPr sz="75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4711678"/>
            <a:ext cx="895352" cy="207749"/>
          </a:xfrm>
          <a:prstGeom prst="rect">
            <a:avLst/>
          </a:prstGeom>
        </p:spPr>
        <p:txBody>
          <a:bodyPr wrap="square">
            <a:spAutoFit/>
          </a:bodyPr>
          <a:lstStyle/>
          <a:p>
            <a:pPr algn="r" fontAlgn="base">
              <a:spcBef>
                <a:spcPct val="0"/>
              </a:spcBef>
              <a:spcAft>
                <a:spcPct val="0"/>
              </a:spcAft>
            </a:pPr>
            <a:r>
              <a:rPr lang="en-US" sz="750" dirty="0">
                <a:solidFill>
                  <a:srgbClr val="FFFFFF"/>
                </a:solidFill>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3" y="5085459"/>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1" y="5351127"/>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464"/>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11"/>
          <p:cNvSpPr>
            <a:spLocks noGrp="1"/>
          </p:cNvSpPr>
          <p:nvPr>
            <p:ph type="body" sz="quarter" idx="16" hasCustomPrompt="1"/>
          </p:nvPr>
        </p:nvSpPr>
        <p:spPr>
          <a:xfrm>
            <a:off x="1581151" y="5616801"/>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830" y="3294283"/>
            <a:ext cx="5976259" cy="861814"/>
          </a:xfrm>
        </p:spPr>
        <p:txBody>
          <a:bodyPr anchor="t"/>
          <a:lstStyle>
            <a:lvl1pPr marL="0" indent="0">
              <a:lnSpc>
                <a:spcPct val="80000"/>
              </a:lnSpc>
              <a:spcBef>
                <a:spcPts val="0"/>
              </a:spcBef>
              <a:buNone/>
              <a:defRPr sz="1800" b="0" i="0">
                <a:solidFill>
                  <a:srgbClr val="FFFFFF"/>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2016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2893019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464"/>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9" name="Title 1"/>
          <p:cNvSpPr>
            <a:spLocks noGrp="1"/>
          </p:cNvSpPr>
          <p:nvPr>
            <p:ph type="ctrTitle" hasCustomPrompt="1"/>
          </p:nvPr>
        </p:nvSpPr>
        <p:spPr>
          <a:xfrm>
            <a:off x="685798" y="2428504"/>
            <a:ext cx="6226568" cy="1172257"/>
          </a:xfrm>
        </p:spPr>
        <p:txBody>
          <a:bodyPr/>
          <a:lstStyle>
            <a:lvl1pPr algn="l">
              <a:defRPr sz="4950" spc="75"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2016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110552860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1105049"/>
            <a:ext cx="6743700" cy="2872740"/>
          </a:xfrm>
        </p:spPr>
        <p:txBody>
          <a:bodyPr anchor="ctr"/>
          <a:lstStyle>
            <a:lvl1pPr marL="0" indent="0" algn="ctr" fontAlgn="auto">
              <a:spcBef>
                <a:spcPts val="450"/>
              </a:spcBef>
              <a:spcAft>
                <a:spcPts val="0"/>
              </a:spcAft>
              <a:buNone/>
              <a:defRPr sz="1800" b="0" i="0" baseline="0">
                <a:solidFill>
                  <a:schemeClr val="bg1"/>
                </a:solidFill>
                <a:latin typeface="+mj-lt"/>
                <a:ea typeface="Roboto Light" pitchFamily="50" charset="0"/>
                <a:cs typeface="Roboto Light" pitchFamily="50" charset="0"/>
              </a:defRPr>
            </a:lvl1pPr>
          </a:lstStyle>
          <a:p>
            <a:pPr fontAlgn="auto">
              <a:spcAft>
                <a:spcPts val="0"/>
              </a:spcAft>
            </a:pPr>
            <a:r>
              <a:rPr lang="en-US" sz="2100" dirty="0">
                <a:latin typeface="+mj-lt"/>
              </a:rPr>
              <a:t>“Hi! And thanks for using the </a:t>
            </a:r>
            <a:r>
              <a:rPr lang="en-US" sz="2100" b="1" i="0" dirty="0">
                <a:latin typeface="+mj-lt"/>
                <a:ea typeface="Roboto Slab" charset="0"/>
                <a:cs typeface="Roboto Slab" charset="0"/>
              </a:rPr>
              <a:t>‘Renaissance’ </a:t>
            </a:r>
            <a:r>
              <a:rPr lang="en-US" sz="2100" dirty="0">
                <a:latin typeface="+mj-lt"/>
              </a:rPr>
              <a:t>PPT template.</a:t>
            </a:r>
          </a:p>
          <a:p>
            <a:pPr fontAlgn="auto">
              <a:spcAft>
                <a:spcPts val="0"/>
              </a:spcAft>
            </a:pPr>
            <a:r>
              <a:rPr lang="en-US" sz="2100" dirty="0">
                <a:latin typeface="+mj-lt"/>
              </a:rPr>
              <a:t>The next few pages will get you situated and ready to use this simple template.”</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4" name="Text Placeholder 3"/>
          <p:cNvSpPr>
            <a:spLocks noGrp="1"/>
          </p:cNvSpPr>
          <p:nvPr>
            <p:ph type="body" sz="quarter" idx="11" hasCustomPrompt="1"/>
          </p:nvPr>
        </p:nvSpPr>
        <p:spPr>
          <a:xfrm>
            <a:off x="2160114" y="5044216"/>
            <a:ext cx="4900612" cy="910926"/>
          </a:xfrm>
        </p:spPr>
        <p:txBody>
          <a:bodyPr/>
          <a:lstStyle>
            <a:lvl1pPr marL="0" indent="0" algn="ctr">
              <a:spcAft>
                <a:spcPts val="450"/>
              </a:spcAft>
              <a:buNone/>
              <a:defRPr sz="1050"/>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Stacy</a:t>
            </a:r>
            <a:br>
              <a:rPr lang="en-US" baseline="0" dirty="0">
                <a:solidFill>
                  <a:schemeClr val="bg1"/>
                </a:solidFill>
                <a:latin typeface="Roboto Slab" pitchFamily="50" charset="0"/>
                <a:ea typeface="Roboto Slab" pitchFamily="50" charset="0"/>
                <a:cs typeface="Avenir Light"/>
              </a:rPr>
            </a:br>
            <a:r>
              <a:rPr lang="en-US" sz="750" baseline="0" dirty="0">
                <a:solidFill>
                  <a:schemeClr val="bg1"/>
                </a:solidFill>
                <a:latin typeface="Roboto Light" pitchFamily="50" charset="0"/>
                <a:ea typeface="Roboto Light" pitchFamily="50" charset="0"/>
                <a:cs typeface="Avenir Light"/>
              </a:rPr>
              <a:t>BRAND LEADERS – RENAISSANCE</a:t>
            </a:r>
            <a:endParaRPr lang="en-US" sz="750"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35436836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378354"/>
            <a:ext cx="4616328" cy="2554758"/>
          </a:xfrm>
        </p:spPr>
        <p:txBody>
          <a:bodyPr anchor="ctr"/>
          <a:lstStyle>
            <a:lvl1pPr marL="0" indent="0" algn="ctr">
              <a:buNone/>
              <a:defRPr sz="180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77" y="3941916"/>
            <a:ext cx="2913105" cy="1228644"/>
          </a:xfrm>
        </p:spPr>
        <p:txBody>
          <a:bodyPr anchor="b"/>
          <a:lstStyle>
            <a:lvl1pPr marL="0" indent="0" algn="r">
              <a:buNone/>
              <a:defRPr sz="180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5526413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15" name="Text Placeholder 3"/>
          <p:cNvSpPr>
            <a:spLocks noGrp="1"/>
          </p:cNvSpPr>
          <p:nvPr>
            <p:ph type="body" sz="quarter" idx="34" hasCustomPrompt="1"/>
          </p:nvPr>
        </p:nvSpPr>
        <p:spPr>
          <a:xfrm>
            <a:off x="704505" y="3629800"/>
            <a:ext cx="4131011" cy="553998"/>
          </a:xfrm>
          <a:noFill/>
          <a:effectLst/>
        </p:spPr>
        <p:txBody>
          <a:bodyPr wrap="square">
            <a:no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8"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9"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0"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13133528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15125127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2" y="3629800"/>
            <a:ext cx="3693640" cy="553998"/>
          </a:xfrm>
          <a:noFill/>
          <a:effectLst/>
        </p:spPr>
        <p:txBody>
          <a:bodyPr wrap="square">
            <a:no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3761114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464"/>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3"/>
          <p:cNvSpPr>
            <a:spLocks noGrp="1"/>
          </p:cNvSpPr>
          <p:nvPr>
            <p:ph type="body" sz="quarter" idx="34" hasCustomPrompt="1"/>
          </p:nvPr>
        </p:nvSpPr>
        <p:spPr>
          <a:xfrm>
            <a:off x="704465" y="3517012"/>
            <a:ext cx="7753739" cy="553998"/>
          </a:xfrm>
          <a:solidFill>
            <a:schemeClr val="accent3"/>
          </a:solidFill>
          <a:effectLst/>
        </p:spPr>
        <p:txBody>
          <a:bodyPr wrap="square">
            <a:no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7"/>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04544" y="4692507"/>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18376114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4620"/>
            <a:ext cx="7980380" cy="1143000"/>
          </a:xfrm>
        </p:spPr>
        <p:txBody>
          <a:bodyPr/>
          <a:lstStyle>
            <a:lvl1pPr>
              <a:defRPr sz="2400" spc="75" baseline="0"/>
            </a:lvl1pPr>
          </a:lstStyle>
          <a:p>
            <a:r>
              <a:rPr lang="en-US" dirty="0"/>
              <a:t>Our team</a:t>
            </a:r>
          </a:p>
        </p:txBody>
      </p:sp>
      <p:sp>
        <p:nvSpPr>
          <p:cNvPr id="5" name="Text Placeholder 4"/>
          <p:cNvSpPr>
            <a:spLocks noGrp="1"/>
          </p:cNvSpPr>
          <p:nvPr>
            <p:ph type="body" sz="quarter" idx="10" hasCustomPrompt="1"/>
          </p:nvPr>
        </p:nvSpPr>
        <p:spPr>
          <a:xfrm>
            <a:off x="581825" y="4722454"/>
            <a:ext cx="1868961" cy="1285874"/>
          </a:xfrm>
        </p:spPr>
        <p:txBody>
          <a:bodyPr anchor="t"/>
          <a:lstStyle>
            <a:lvl1pPr marL="0" indent="0" algn="ctr">
              <a:buNone/>
              <a:defRPr sz="825"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25" y="3920891"/>
            <a:ext cx="1868961" cy="484156"/>
          </a:xfrm>
        </p:spPr>
        <p:txBody>
          <a:bodyPr anchor="b"/>
          <a:lstStyle>
            <a:lvl1pPr marL="0" indent="0" algn="ctr">
              <a:buNone/>
              <a:defRPr sz="105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56"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0"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83"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64"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8"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8"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25" y="4405047"/>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0"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64"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8"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99" y="2017871"/>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4" y="2017871"/>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38" y="2017871"/>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82" y="2017871"/>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675" y="1002562"/>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2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3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932"/>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sp>
        <p:nvSpPr>
          <p:cNvPr id="13"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4"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3"/>
          <p:cNvSpPr>
            <a:spLocks noGrp="1"/>
          </p:cNvSpPr>
          <p:nvPr>
            <p:ph type="body" sz="quarter" idx="34" hasCustomPrompt="1"/>
          </p:nvPr>
        </p:nvSpPr>
        <p:spPr>
          <a:xfrm>
            <a:off x="975053" y="1192630"/>
            <a:ext cx="2369559"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0015047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3" y="4724928"/>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3" y="5200275"/>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7"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71"/>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93" y="3884471"/>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93" y="4492307"/>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93" y="5100143"/>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93" y="2351657"/>
            <a:ext cx="3749317" cy="1048710"/>
          </a:xfrm>
        </p:spPr>
        <p:txBody>
          <a:bodyPr anchor="t"/>
          <a:lstStyle>
            <a:lvl1pPr marL="0" marR="0" indent="0" algn="l" defTabSz="342900" rtl="0" eaLnBrk="1" fontAlgn="auto" latinLnBrk="0" hangingPunct="1">
              <a:lnSpc>
                <a:spcPct val="100000"/>
              </a:lnSpc>
              <a:spcBef>
                <a:spcPts val="1050"/>
              </a:spcBef>
              <a:spcAft>
                <a:spcPts val="0"/>
              </a:spcAft>
              <a:buClrTx/>
              <a:buSzTx/>
              <a:buFont typeface="Arial"/>
              <a:buNone/>
              <a:tabLst/>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1" y="206056"/>
            <a:ext cx="7980380" cy="1143000"/>
          </a:xfrm>
        </p:spPr>
        <p:txBody>
          <a:bodyPr/>
          <a:lstStyle>
            <a:lvl1pPr>
              <a:defRPr sz="2400" spc="75" baseline="0"/>
            </a:lvl1pPr>
          </a:lstStyle>
          <a:p>
            <a:r>
              <a:rPr lang="en-US" dirty="0"/>
              <a:t>About John Doe</a:t>
            </a: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838" y="1095550"/>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2016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130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a:lvl1pPr>
          </a:lstStyle>
          <a:p>
            <a:r>
              <a:rPr lang="en-US" dirty="0"/>
              <a:t>This is a header</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841"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254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baseline="0"/>
            </a:lvl1pPr>
          </a:lstStyle>
          <a:p>
            <a:r>
              <a:rPr lang="en-US" dirty="0"/>
              <a:t>Picture slide</a:t>
            </a:r>
          </a:p>
        </p:txBody>
      </p:sp>
      <p:sp>
        <p:nvSpPr>
          <p:cNvPr id="11" name="Text Placeholder 3"/>
          <p:cNvSpPr>
            <a:spLocks noGrp="1"/>
          </p:cNvSpPr>
          <p:nvPr>
            <p:ph type="body" sz="quarter" idx="34" hasCustomPrompt="1"/>
          </p:nvPr>
        </p:nvSpPr>
        <p:spPr>
          <a:xfrm>
            <a:off x="596841"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pic>
        <p:nvPicPr>
          <p:cNvPr id="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910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816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473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668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612047" y="1114147"/>
            <a:ext cx="3095719" cy="480132"/>
          </a:xfrm>
          <a:solidFill>
            <a:schemeClr val="accent6"/>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989001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612047" y="1114146"/>
            <a:ext cx="3095719" cy="480132"/>
          </a:xfrm>
          <a:solidFill>
            <a:srgbClr val="FD860F"/>
          </a:solidFill>
          <a:effectLst>
            <a:outerShdw blurRad="50800" dist="50800" dir="5400000" algn="ctr" rotWithShape="0">
              <a:srgbClr val="FD860F"/>
            </a:outerShdw>
          </a:effectLst>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834178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612045" y="1114147"/>
            <a:ext cx="3095719" cy="480132"/>
          </a:xfrm>
          <a:solidFill>
            <a:srgbClr val="005895"/>
          </a:solidFill>
        </p:spPr>
        <p:txBody>
          <a:bodyPr wrap="square">
            <a:no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3704365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771"/>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612042" y="1114146"/>
            <a:ext cx="3095719" cy="480132"/>
          </a:xfrm>
          <a:solidFill>
            <a:schemeClr val="accent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651288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625"/>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sp>
        <p:nvSpPr>
          <p:cNvPr id="15" name="Footer Placeholder 4"/>
          <p:cNvSpPr>
            <a:spLocks noGrp="1"/>
          </p:cNvSpPr>
          <p:nvPr>
            <p:ph type="ftr" sz="quarter" idx="3"/>
          </p:nvPr>
        </p:nvSpPr>
        <p:spPr>
          <a:xfrm>
            <a:off x="4137745" y="6365608"/>
            <a:ext cx="4254637"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6"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3"/>
          <p:cNvSpPr>
            <a:spLocks noGrp="1"/>
          </p:cNvSpPr>
          <p:nvPr>
            <p:ph type="body" sz="quarter" idx="34" hasCustomPrompt="1"/>
          </p:nvPr>
        </p:nvSpPr>
        <p:spPr>
          <a:xfrm>
            <a:off x="975060" y="1218395"/>
            <a:ext cx="2369559"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1390628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612049" y="1139912"/>
            <a:ext cx="3095719" cy="480132"/>
          </a:xfrm>
          <a:solidFill>
            <a:srgbClr val="74C52C"/>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5294238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4"/>
            <a:ext cx="7996238" cy="4349107"/>
          </a:xfrm>
        </p:spPr>
        <p:txBody>
          <a:bodyPr anchor="t"/>
          <a:lstStyle>
            <a:lvl1pPr marL="171450" indent="-171450">
              <a:buClr>
                <a:srgbClr val="66CBEC"/>
              </a:buClr>
              <a:buFont typeface="Arial" charset="0"/>
              <a:buChar char="•"/>
              <a:defRPr lang="en-US" b="0" dirty="0"/>
            </a:lvl1pPr>
            <a:lvl2pPr marL="344091" indent="-130969">
              <a:buClr>
                <a:srgbClr val="66CBEC"/>
              </a:buClr>
              <a:buFont typeface="Arial" charset="0"/>
              <a:buChar char="•"/>
              <a:tabLst/>
              <a:defRPr lang="en-US" dirty="0"/>
            </a:lvl2pPr>
            <a:lvl3pPr marL="516731" indent="-172641">
              <a:buClr>
                <a:srgbClr val="66CBEC"/>
              </a:buClr>
              <a:buFont typeface="Arial" charset="0"/>
              <a:buChar char="•"/>
              <a:tabLst/>
              <a:defRPr lang="en-US" dirty="0"/>
            </a:lvl3pPr>
            <a:lvl4pPr marL="775097" indent="-167879">
              <a:buClr>
                <a:srgbClr val="66CBEC"/>
              </a:buClr>
              <a:buFont typeface="Arial" charset="0"/>
              <a:buChar char="•"/>
              <a:tabLst/>
              <a:defRPr lang="en-US" dirty="0"/>
            </a:lvl4pPr>
            <a:lvl5pPr marL="1115616" indent="-172641">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200496"/>
            <a:ext cx="7980380" cy="1143000"/>
          </a:xfrm>
        </p:spPr>
        <p:txBody>
          <a:bodyPr/>
          <a:lstStyle>
            <a:lvl1pPr>
              <a:defRPr sz="2400" baseline="0"/>
            </a:lvl1pPr>
          </a:lstStyle>
          <a:p>
            <a:r>
              <a:rPr lang="en-US" dirty="0"/>
              <a:t>One column layout</a:t>
            </a: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216" y="1058223"/>
            <a:ext cx="2807179" cy="443198"/>
          </a:xfrm>
          <a:solidFill>
            <a:schemeClr val="bg1"/>
          </a:solidFill>
        </p:spPr>
        <p:txBody>
          <a:bodyPr wrap="square">
            <a:noAutofit/>
          </a:bodyPr>
          <a:lstStyle>
            <a:lvl1pPr marL="0" indent="0" algn="l">
              <a:buNone/>
              <a:defRPr lang="en-US" dirty="0">
                <a:latin typeface="Roboto Light" pitchFamily="50" charset="0"/>
                <a:ea typeface="Roboto Light" pitchFamily="50" charset="0"/>
              </a:defRPr>
            </a:lvl1pPr>
          </a:lstStyle>
          <a:p>
            <a:pPr lvl="0"/>
            <a:r>
              <a:rPr lang="en-US" dirty="0"/>
              <a:t>This is some subtitle stuff</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959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bg2"/>
                </a:solidFill>
                <a:latin typeface="Roboto Light"/>
                <a:ea typeface="Roboto Light"/>
                <a:cs typeface="Roboto Light"/>
              </a:defRPr>
            </a:lvl2pPr>
            <a:lvl3pPr marL="516731" indent="-172641">
              <a:buClr>
                <a:srgbClr val="66CBEC"/>
              </a:buClr>
              <a:buFont typeface="Arial" charset="0"/>
              <a:buChar char="•"/>
              <a:tabLst/>
              <a:defRPr sz="1050" b="0" i="0">
                <a:solidFill>
                  <a:schemeClr val="bg2"/>
                </a:solidFill>
                <a:latin typeface="Roboto Light"/>
                <a:ea typeface="Roboto Light"/>
                <a:cs typeface="Roboto Light"/>
              </a:defRPr>
            </a:lvl3pPr>
            <a:lvl4pPr marL="775097" indent="-167879">
              <a:buClr>
                <a:srgbClr val="66CBEC"/>
              </a:buClr>
              <a:buFont typeface="Arial" charset="0"/>
              <a:buChar char="•"/>
              <a:tabLst/>
              <a:defRPr b="0" i="0">
                <a:solidFill>
                  <a:schemeClr val="bg2"/>
                </a:solidFill>
                <a:latin typeface="Roboto Light"/>
                <a:ea typeface="Roboto Light"/>
                <a:cs typeface="Roboto Light"/>
              </a:defRPr>
            </a:lvl4pPr>
            <a:lvl5pPr marL="1115616" indent="-172641">
              <a:buClr>
                <a:srgbClr val="66CBEC"/>
              </a:buClr>
              <a:buFont typeface="Arial" charset="0"/>
              <a:buChar char="•"/>
              <a:tabLst/>
              <a:defRPr sz="75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1" y="200496"/>
            <a:ext cx="7980380" cy="1143000"/>
          </a:xfrm>
        </p:spPr>
        <p:txBody>
          <a:bodyPr/>
          <a:lstStyle>
            <a:lvl1pPr>
              <a:defRPr sz="2400" baseline="0"/>
            </a:lvl1pPr>
          </a:lstStyle>
          <a:p>
            <a:r>
              <a:rPr lang="en-US" dirty="0"/>
              <a:t>Content dense page</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1741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58782"/>
            <a:ext cx="7980380" cy="1143000"/>
          </a:xfrm>
        </p:spPr>
        <p:txBody>
          <a:bodyPr/>
          <a:lstStyle>
            <a:lvl1pPr>
              <a:defRPr sz="2400" baseline="0"/>
            </a:lvl1pPr>
          </a:lstStyle>
          <a:p>
            <a:r>
              <a:rPr lang="en-US" dirty="0"/>
              <a:t>Two column layout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12044" y="909568"/>
            <a:ext cx="3095719" cy="480132"/>
          </a:xfrm>
          <a:solidFill>
            <a:schemeClr val="bg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0"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039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973" y="1076951"/>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0"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652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975" y="1095547"/>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6534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04286" y="1132744"/>
            <a:ext cx="3095719" cy="480132"/>
          </a:xfrm>
          <a:solidFill>
            <a:schemeClr val="accent6"/>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13784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12048" y="1095547"/>
            <a:ext cx="3095719" cy="480132"/>
          </a:xfrm>
          <a:solidFill>
            <a:srgbClr val="FD860F"/>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2516566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56650"/>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12048" y="1095548"/>
            <a:ext cx="3095719" cy="480132"/>
          </a:xfrm>
          <a:solidFill>
            <a:srgbClr val="005895"/>
          </a:solidFill>
        </p:spPr>
        <p:txBody>
          <a:bodyPr wrap="square">
            <a:no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5274418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12046" y="1132744"/>
            <a:ext cx="3095719" cy="480132"/>
          </a:xfrm>
          <a:solidFill>
            <a:schemeClr val="accent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093259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4"/>
            <a:ext cx="7996238" cy="4349107"/>
          </a:xfrm>
        </p:spPr>
        <p:txBody>
          <a:bodyPr anchor="t"/>
          <a:lstStyle>
            <a:lvl1pPr marL="171450" indent="-171450">
              <a:buClr>
                <a:srgbClr val="66CBEC"/>
              </a:buClr>
              <a:buFont typeface="Arial" charset="0"/>
              <a:buChar char="•"/>
              <a:defRPr lang="en-US" b="0" dirty="0"/>
            </a:lvl1pPr>
            <a:lvl2pPr marL="344091" indent="-130969">
              <a:buClr>
                <a:srgbClr val="66CBEC"/>
              </a:buClr>
              <a:buFont typeface="Arial" charset="0"/>
              <a:buChar char="•"/>
              <a:tabLst/>
              <a:defRPr lang="en-US" dirty="0"/>
            </a:lvl2pPr>
            <a:lvl3pPr marL="516731" indent="-172641">
              <a:buClr>
                <a:srgbClr val="66CBEC"/>
              </a:buClr>
              <a:buFont typeface="Arial" charset="0"/>
              <a:buChar char="•"/>
              <a:tabLst/>
              <a:defRPr lang="en-US" dirty="0"/>
            </a:lvl3pPr>
            <a:lvl4pPr marL="775097" indent="-167879">
              <a:buClr>
                <a:srgbClr val="66CBEC"/>
              </a:buClr>
              <a:buFont typeface="Arial" charset="0"/>
              <a:buChar char="•"/>
              <a:tabLst/>
              <a:defRPr lang="en-US" dirty="0"/>
            </a:lvl4pPr>
            <a:lvl5pPr marL="1115616" indent="-172641">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200496"/>
            <a:ext cx="7980380" cy="1143000"/>
          </a:xfrm>
        </p:spPr>
        <p:txBody>
          <a:bodyPr/>
          <a:lstStyle>
            <a:lvl1pPr>
              <a:defRPr sz="2400" baseline="0"/>
            </a:lvl1pPr>
          </a:lstStyle>
          <a:p>
            <a:r>
              <a:rPr lang="en-US" dirty="0"/>
              <a:t>One column layout</a:t>
            </a:r>
          </a:p>
        </p:txBody>
      </p:sp>
      <p:sp>
        <p:nvSpPr>
          <p:cNvPr id="9" name="Footer Placeholder 2"/>
          <p:cNvSpPr>
            <a:spLocks noGrp="1"/>
          </p:cNvSpPr>
          <p:nvPr>
            <p:ph type="ftr" sz="quarter" idx="10"/>
          </p:nvPr>
        </p:nvSpPr>
        <p:spPr>
          <a:xfrm>
            <a:off x="4193699" y="6365608"/>
            <a:ext cx="4198588" cy="365125"/>
          </a:xfrm>
        </p:spPr>
        <p:txBody>
          <a:bodyPr/>
          <a:lstStyle/>
          <a:p>
            <a:endParaRPr lang="en-US" dirty="0">
              <a:solidFill>
                <a:srgbClr val="222222">
                  <a:tint val="75000"/>
                </a:srgbClr>
              </a:solidFill>
            </a:endParaRPr>
          </a:p>
        </p:txBody>
      </p:sp>
      <p:sp>
        <p:nvSpPr>
          <p:cNvPr id="10"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541" y="1129784"/>
            <a:ext cx="2315827" cy="300082"/>
          </a:xfrm>
          <a:solidFill>
            <a:schemeClr val="bg1"/>
          </a:solidFill>
        </p:spPr>
        <p:txBody>
          <a:bodyPr wrap="none">
            <a:spAutoFit/>
          </a:bodyPr>
          <a:lstStyle>
            <a:lvl1pPr marL="0" indent="0" algn="l">
              <a:buNone/>
              <a:defRPr lang="en-US" dirty="0"/>
            </a:lvl1pPr>
          </a:lstStyle>
          <a:p>
            <a:pPr lvl="0"/>
            <a:r>
              <a:rPr lang="en-US" dirty="0"/>
              <a:t>This is some subtitle stuff</a:t>
            </a:r>
          </a:p>
        </p:txBody>
      </p:sp>
    </p:spTree>
    <p:extLst>
      <p:ext uri="{BB962C8B-B14F-4D97-AF65-F5344CB8AC3E}">
        <p14:creationId xmlns:p14="http://schemas.microsoft.com/office/powerpoint/2010/main" val="39368696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12044" y="1114147"/>
            <a:ext cx="3095719" cy="480132"/>
          </a:xfrm>
          <a:solidFill>
            <a:srgbClr val="74C52C"/>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298400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6011"/>
            <a:ext cx="7980380" cy="1143000"/>
          </a:xfrm>
        </p:spPr>
        <p:txBody>
          <a:bodyPr/>
          <a:lstStyle>
            <a:lvl1pPr>
              <a:defRPr sz="2400" spc="75" baseline="0"/>
            </a:lvl1pPr>
          </a:lstStyle>
          <a:p>
            <a:r>
              <a:rPr lang="en-US" dirty="0"/>
              <a:t>The four column layout </a:t>
            </a:r>
          </a:p>
        </p:txBody>
      </p:sp>
      <p:sp>
        <p:nvSpPr>
          <p:cNvPr id="5" name="Text Placeholder 4"/>
          <p:cNvSpPr>
            <a:spLocks noGrp="1"/>
          </p:cNvSpPr>
          <p:nvPr>
            <p:ph type="body" sz="quarter" idx="10" hasCustomPrompt="1"/>
          </p:nvPr>
        </p:nvSpPr>
        <p:spPr>
          <a:xfrm>
            <a:off x="581825"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25"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56"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0"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83"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64"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8"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8"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12046" y="1002558"/>
            <a:ext cx="3095719" cy="480132"/>
          </a:xfrm>
          <a:solidFill>
            <a:schemeClr val="bg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4"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961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2103936"/>
            <a:ext cx="3626131" cy="3834890"/>
          </a:xfrm>
        </p:spPr>
        <p:txBody>
          <a:bodyPr/>
          <a:lstStyle>
            <a:lvl1pPr marL="171450" indent="-17145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1"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1" y="244981"/>
            <a:ext cx="7980380" cy="1143000"/>
          </a:xfrm>
        </p:spPr>
        <p:txBody>
          <a:bodyPr/>
          <a:lstStyle>
            <a:lvl1pPr>
              <a:defRPr sz="2400" spc="75" baseline="0"/>
            </a:lvl1pPr>
          </a:lstStyle>
          <a:p>
            <a:r>
              <a:rPr lang="en-US" dirty="0"/>
              <a:t>The four column layout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282" y="1095546"/>
            <a:ext cx="3188693"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14"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9277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11526"/>
            <a:ext cx="7980380" cy="1143000"/>
          </a:xfrm>
        </p:spPr>
        <p:txBody>
          <a:bodyPr/>
          <a:lstStyle>
            <a:lvl1pPr>
              <a:defRPr sz="2400" spc="75" baseline="0"/>
            </a:lvl1pPr>
          </a:lstStyle>
          <a:p>
            <a:r>
              <a:rPr lang="en-US" dirty="0"/>
              <a:t>This slide is good for graphs</a:t>
            </a:r>
          </a:p>
        </p:txBody>
      </p:sp>
      <p:sp>
        <p:nvSpPr>
          <p:cNvPr id="3" name="Content Placeholder 2"/>
          <p:cNvSpPr>
            <a:spLocks noGrp="1"/>
          </p:cNvSpPr>
          <p:nvPr>
            <p:ph idx="1" hasCustomPrompt="1"/>
          </p:nvPr>
        </p:nvSpPr>
        <p:spPr>
          <a:xfrm>
            <a:off x="858844" y="5285553"/>
            <a:ext cx="4007631" cy="951125"/>
          </a:xfrm>
        </p:spPr>
        <p:txBody>
          <a:bodyPr anchor="t"/>
          <a:lstStyle>
            <a:lvl1pPr marL="0" indent="0">
              <a:spcBef>
                <a:spcPts val="450"/>
              </a:spcBef>
              <a:buNone/>
              <a:defRPr sz="75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9" y="1787970"/>
            <a:ext cx="7472362" cy="349758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844" y="946764"/>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8"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526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36658"/>
            <a:ext cx="7980380" cy="1143000"/>
          </a:xfrm>
        </p:spPr>
        <p:txBody>
          <a:bodyPr/>
          <a:lstStyle>
            <a:lvl1pPr>
              <a:defRPr sz="2400" spc="75" baseline="0"/>
            </a:lvl1pPr>
          </a:lstStyle>
          <a:p>
            <a:r>
              <a:rPr lang="en-US" dirty="0"/>
              <a:t>This slide is good for pie charts</a:t>
            </a:r>
          </a:p>
        </p:txBody>
      </p:sp>
      <p:sp>
        <p:nvSpPr>
          <p:cNvPr id="3" name="Content Placeholder 2"/>
          <p:cNvSpPr>
            <a:spLocks noGrp="1"/>
          </p:cNvSpPr>
          <p:nvPr>
            <p:ph idx="1" hasCustomPrompt="1"/>
          </p:nvPr>
        </p:nvSpPr>
        <p:spPr>
          <a:xfrm>
            <a:off x="1137793" y="3686735"/>
            <a:ext cx="2547290" cy="1814908"/>
          </a:xfrm>
        </p:spPr>
        <p:txBody>
          <a:bodyPr anchor="t"/>
          <a:lstStyle>
            <a:lvl1pPr marL="0" indent="0">
              <a:spcBef>
                <a:spcPts val="450"/>
              </a:spcBef>
              <a:buNone/>
              <a:defRPr sz="825"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73" y="1787973"/>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450"/>
              </a:spcBef>
              <a:buNone/>
              <a:defRPr sz="1350"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12044" y="983959"/>
            <a:ext cx="3095719" cy="480132"/>
          </a:xfrm>
          <a:solidFill>
            <a:schemeClr val="bg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9"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787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1" y="1132751"/>
            <a:ext cx="3454792"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6"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602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sp>
        <p:nvSpPr>
          <p:cNvPr id="4" name="Content Placeholder 3"/>
          <p:cNvSpPr>
            <a:spLocks noGrp="1"/>
          </p:cNvSpPr>
          <p:nvPr>
            <p:ph sz="quarter" idx="35"/>
          </p:nvPr>
        </p:nvSpPr>
        <p:spPr>
          <a:xfrm>
            <a:off x="647711" y="1866904"/>
            <a:ext cx="7929563" cy="4316730"/>
          </a:xfrm>
        </p:spPr>
        <p:txBody>
          <a:bodyPr/>
          <a:lstStyle>
            <a:lvl1pPr marL="171450" indent="-171450">
              <a:buFont typeface="Arial" charset="0"/>
              <a:buChar char="•"/>
              <a:defRPr sz="1500">
                <a:solidFill>
                  <a:schemeClr val="tx1"/>
                </a:solidFill>
              </a:defRPr>
            </a:lvl1pPr>
            <a:lvl2pPr>
              <a:defRPr sz="12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7423" y="1114145"/>
            <a:ext cx="3454792" cy="480132"/>
          </a:xfrm>
          <a:solidFill>
            <a:schemeClr val="bg1"/>
          </a:solidFill>
        </p:spPr>
        <p:txBody>
          <a:bodyPr wrap="square">
            <a:no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222222">
                    <a:lumMod val="90000"/>
                    <a:lumOff val="10000"/>
                  </a:srgbClr>
                </a:solidFill>
                <a:latin typeface="Optima"/>
                <a:ea typeface="MS PGothic" pitchFamily="34" charset="-128"/>
                <a:cs typeface="Arial" panose="020B0604020202020204" pitchFamily="34" charset="0"/>
              </a:rPr>
              <a:t> </a:t>
            </a:r>
            <a:fld id="{78A7F635-4A98-6D49-9803-4235B036E89E}" type="slidenum">
              <a:rPr lang="en-US" sz="600" smtClean="0">
                <a:solidFill>
                  <a:srgbClr val="222222">
                    <a:lumMod val="90000"/>
                    <a:lumOff val="10000"/>
                  </a:srgbClr>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pic>
        <p:nvPicPr>
          <p:cNvPr id="7"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006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2" name="Text Placeholder 4"/>
          <p:cNvSpPr>
            <a:spLocks noGrp="1"/>
          </p:cNvSpPr>
          <p:nvPr>
            <p:ph type="body" sz="quarter" idx="10" hasCustomPrompt="1"/>
          </p:nvPr>
        </p:nvSpPr>
        <p:spPr>
          <a:xfrm>
            <a:off x="2129730" y="1645054"/>
            <a:ext cx="4616328" cy="2103990"/>
          </a:xfrm>
        </p:spPr>
        <p:txBody>
          <a:bodyPr anchor="ctr"/>
          <a:lstStyle>
            <a:lvl1pPr marL="0" indent="0" algn="ctr">
              <a:spcBef>
                <a:spcPts val="450"/>
              </a:spcBef>
              <a:buNone/>
              <a:defRPr sz="180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4008749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12" y="3652996"/>
            <a:ext cx="7663988" cy="553998"/>
          </a:xfrm>
          <a:solidFill>
            <a:schemeClr val="accent6"/>
          </a:solidFill>
        </p:spPr>
        <p:txBody>
          <a:bodyPr wrap="square" anchor="t">
            <a:no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1172080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67072" y="3652996"/>
            <a:ext cx="7767351" cy="553998"/>
          </a:xfrm>
          <a:solidFill>
            <a:schemeClr val="accent2"/>
          </a:solidFill>
        </p:spPr>
        <p:txBody>
          <a:bodyPr wrap="square" anchor="t">
            <a:noAutofit/>
          </a:bodyPr>
          <a:lstStyle>
            <a:lvl1pPr marL="0" indent="0" algn="l">
              <a:spcBef>
                <a:spcPts val="0"/>
              </a:spcBef>
              <a:buNone/>
              <a:defRPr sz="1800" b="0" i="0">
                <a:solidFill>
                  <a:schemeClr val="bg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281037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bg2"/>
                </a:solidFill>
                <a:latin typeface="Roboto Light"/>
                <a:ea typeface="Roboto Light"/>
                <a:cs typeface="Roboto Light"/>
              </a:defRPr>
            </a:lvl2pPr>
            <a:lvl3pPr marL="516731" indent="-172641">
              <a:buClr>
                <a:srgbClr val="66CBEC"/>
              </a:buClr>
              <a:buFont typeface="Arial" charset="0"/>
              <a:buChar char="•"/>
              <a:tabLst/>
              <a:defRPr sz="1050" b="0" i="0">
                <a:solidFill>
                  <a:schemeClr val="bg2"/>
                </a:solidFill>
                <a:latin typeface="Roboto Light"/>
                <a:ea typeface="Roboto Light"/>
                <a:cs typeface="Roboto Light"/>
              </a:defRPr>
            </a:lvl3pPr>
            <a:lvl4pPr marL="775097" indent="-167879">
              <a:buClr>
                <a:srgbClr val="66CBEC"/>
              </a:buClr>
              <a:buFont typeface="Arial" charset="0"/>
              <a:buChar char="•"/>
              <a:tabLst/>
              <a:defRPr b="0" i="0">
                <a:solidFill>
                  <a:schemeClr val="bg2"/>
                </a:solidFill>
                <a:latin typeface="Roboto Light"/>
                <a:ea typeface="Roboto Light"/>
                <a:cs typeface="Roboto Light"/>
              </a:defRPr>
            </a:lvl4pPr>
            <a:lvl5pPr marL="1115616" indent="-172641">
              <a:buClr>
                <a:srgbClr val="66CBEC"/>
              </a:buClr>
              <a:buFont typeface="Arial" charset="0"/>
              <a:buChar char="•"/>
              <a:tabLst/>
              <a:defRPr sz="75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1" y="200496"/>
            <a:ext cx="7980380" cy="1143000"/>
          </a:xfrm>
        </p:spPr>
        <p:txBody>
          <a:bodyPr/>
          <a:lstStyle>
            <a:lvl1pPr>
              <a:defRPr sz="2400" baseline="0"/>
            </a:lvl1pPr>
          </a:lstStyle>
          <a:p>
            <a:r>
              <a:rPr lang="en-US" dirty="0"/>
              <a:t>Content dense page</a:t>
            </a:r>
          </a:p>
        </p:txBody>
      </p:sp>
      <p:sp>
        <p:nvSpPr>
          <p:cNvPr id="8" name="Footer Placeholder 2"/>
          <p:cNvSpPr>
            <a:spLocks noGrp="1"/>
          </p:cNvSpPr>
          <p:nvPr>
            <p:ph type="ftr" sz="quarter" idx="10"/>
          </p:nvPr>
        </p:nvSpPr>
        <p:spPr>
          <a:xfrm>
            <a:off x="4193699" y="6365608"/>
            <a:ext cx="4198588" cy="365125"/>
          </a:xfrm>
        </p:spPr>
        <p:txBody>
          <a:bodyPr/>
          <a:lstStyle/>
          <a:p>
            <a:endParaRPr lang="en-US" dirty="0">
              <a:solidFill>
                <a:srgbClr val="222222">
                  <a:tint val="75000"/>
                </a:srgbClr>
              </a:solidFill>
            </a:endParaRPr>
          </a:p>
        </p:txBody>
      </p:sp>
      <p:sp>
        <p:nvSpPr>
          <p:cNvPr id="9"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Tree>
    <p:extLst>
      <p:ext uri="{BB962C8B-B14F-4D97-AF65-F5344CB8AC3E}">
        <p14:creationId xmlns:p14="http://schemas.microsoft.com/office/powerpoint/2010/main" val="30517599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20" y="3652996"/>
            <a:ext cx="7738601" cy="553998"/>
          </a:xfrm>
          <a:solidFill>
            <a:srgbClr val="74C52C"/>
          </a:solidFill>
        </p:spPr>
        <p:txBody>
          <a:bodyPr wrap="square" anchor="t">
            <a:no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474530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2"/>
          <p:cNvSpPr>
            <a:spLocks noGrp="1"/>
          </p:cNvSpPr>
          <p:nvPr>
            <p:ph type="body" idx="1" hasCustomPrompt="1"/>
          </p:nvPr>
        </p:nvSpPr>
        <p:spPr>
          <a:xfrm>
            <a:off x="756120" y="3652996"/>
            <a:ext cx="7738601" cy="553998"/>
          </a:xfrm>
          <a:solidFill>
            <a:schemeClr val="accent3"/>
          </a:solidFill>
        </p:spPr>
        <p:txBody>
          <a:bodyPr wrap="square" anchor="t">
            <a:no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8099899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24063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20" y="3652996"/>
            <a:ext cx="7738601" cy="553998"/>
          </a:xfrm>
          <a:solidFill>
            <a:srgbClr val="EA2B8D"/>
          </a:solidFill>
        </p:spPr>
        <p:txBody>
          <a:bodyPr wrap="square" anchor="t">
            <a:no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5021110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3" name="Rectangle 2"/>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8808194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10" y="1955282"/>
            <a:ext cx="6193973" cy="1226614"/>
          </a:xfrm>
        </p:spPr>
        <p:txBody>
          <a:bodyPr/>
          <a:lstStyle>
            <a:lvl1pPr algn="l">
              <a:defRPr sz="4500" spc="75"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3" y="4735964"/>
            <a:ext cx="1313930" cy="246696"/>
          </a:xfrm>
        </p:spPr>
        <p:txBody>
          <a:bodyPr wrap="none" bIns="0"/>
          <a:lstStyle>
            <a:lvl1pPr marL="0" indent="0">
              <a:spcBef>
                <a:spcPts val="0"/>
              </a:spcBef>
              <a:buNone/>
              <a:defRPr sz="75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4711678"/>
            <a:ext cx="895352" cy="207749"/>
          </a:xfrm>
          <a:prstGeom prst="rect">
            <a:avLst/>
          </a:prstGeom>
        </p:spPr>
        <p:txBody>
          <a:bodyPr wrap="square">
            <a:spAutoFit/>
          </a:bodyPr>
          <a:lstStyle/>
          <a:p>
            <a:pPr algn="r" fontAlgn="base">
              <a:spcBef>
                <a:spcPct val="0"/>
              </a:spcBef>
              <a:spcAft>
                <a:spcPct val="0"/>
              </a:spcAft>
            </a:pPr>
            <a:r>
              <a:rPr lang="en-US" sz="750" dirty="0">
                <a:solidFill>
                  <a:srgbClr val="FFFFFF"/>
                </a:solidFill>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3" y="5085459"/>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1" y="5351127"/>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464"/>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11"/>
          <p:cNvSpPr>
            <a:spLocks noGrp="1"/>
          </p:cNvSpPr>
          <p:nvPr>
            <p:ph type="body" sz="quarter" idx="16" hasCustomPrompt="1"/>
          </p:nvPr>
        </p:nvSpPr>
        <p:spPr>
          <a:xfrm>
            <a:off x="1581151" y="5616801"/>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830" y="3294283"/>
            <a:ext cx="5976259" cy="861814"/>
          </a:xfrm>
        </p:spPr>
        <p:txBody>
          <a:bodyPr anchor="t"/>
          <a:lstStyle>
            <a:lvl1pPr marL="0" indent="0">
              <a:lnSpc>
                <a:spcPct val="80000"/>
              </a:lnSpc>
              <a:spcBef>
                <a:spcPts val="0"/>
              </a:spcBef>
              <a:buNone/>
              <a:defRPr sz="1800" b="0" i="0">
                <a:solidFill>
                  <a:srgbClr val="FFFFFF"/>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2017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5864391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464"/>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9" name="Title 1"/>
          <p:cNvSpPr>
            <a:spLocks noGrp="1"/>
          </p:cNvSpPr>
          <p:nvPr>
            <p:ph type="ctrTitle" hasCustomPrompt="1"/>
          </p:nvPr>
        </p:nvSpPr>
        <p:spPr>
          <a:xfrm>
            <a:off x="685798" y="2428504"/>
            <a:ext cx="6226568" cy="1172257"/>
          </a:xfrm>
        </p:spPr>
        <p:txBody>
          <a:bodyPr/>
          <a:lstStyle>
            <a:lvl1pPr algn="l">
              <a:defRPr sz="4950" spc="75"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2017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2521207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8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1105049"/>
            <a:ext cx="6743700" cy="2872740"/>
          </a:xfrm>
        </p:spPr>
        <p:txBody>
          <a:bodyPr anchor="ctr"/>
          <a:lstStyle>
            <a:lvl1pPr marL="0" indent="0" algn="ctr" fontAlgn="auto">
              <a:spcBef>
                <a:spcPts val="450"/>
              </a:spcBef>
              <a:spcAft>
                <a:spcPts val="0"/>
              </a:spcAft>
              <a:buNone/>
              <a:defRPr sz="1800" b="0" i="0" baseline="0">
                <a:solidFill>
                  <a:schemeClr val="bg1"/>
                </a:solidFill>
                <a:latin typeface="+mj-lt"/>
                <a:ea typeface="Roboto Light" pitchFamily="50" charset="0"/>
                <a:cs typeface="Roboto Light" pitchFamily="50" charset="0"/>
              </a:defRPr>
            </a:lvl1pPr>
          </a:lstStyle>
          <a:p>
            <a:pPr fontAlgn="auto">
              <a:spcAft>
                <a:spcPts val="0"/>
              </a:spcAft>
            </a:pPr>
            <a:r>
              <a:rPr lang="en-US" sz="2100" dirty="0">
                <a:latin typeface="+mj-lt"/>
              </a:rPr>
              <a:t>“Hi! And thanks for using the </a:t>
            </a:r>
            <a:r>
              <a:rPr lang="en-US" sz="2100" b="1" i="0" dirty="0">
                <a:latin typeface="+mj-lt"/>
                <a:ea typeface="Roboto Slab" charset="0"/>
                <a:cs typeface="Roboto Slab" charset="0"/>
              </a:rPr>
              <a:t>‘Renaissance’ </a:t>
            </a:r>
            <a:r>
              <a:rPr lang="en-US" sz="2100" dirty="0">
                <a:latin typeface="+mj-lt"/>
              </a:rPr>
              <a:t>PPT template.</a:t>
            </a:r>
          </a:p>
          <a:p>
            <a:pPr fontAlgn="auto">
              <a:spcAft>
                <a:spcPts val="0"/>
              </a:spcAft>
            </a:pPr>
            <a:r>
              <a:rPr lang="en-US" sz="2100" dirty="0">
                <a:latin typeface="+mj-lt"/>
              </a:rPr>
              <a:t>The next few pages will get you situated and ready to use this simple template.”</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4" name="Text Placeholder 3"/>
          <p:cNvSpPr>
            <a:spLocks noGrp="1"/>
          </p:cNvSpPr>
          <p:nvPr>
            <p:ph type="body" sz="quarter" idx="11" hasCustomPrompt="1"/>
          </p:nvPr>
        </p:nvSpPr>
        <p:spPr>
          <a:xfrm>
            <a:off x="2160114" y="5044216"/>
            <a:ext cx="4900612" cy="910926"/>
          </a:xfrm>
        </p:spPr>
        <p:txBody>
          <a:bodyPr/>
          <a:lstStyle>
            <a:lvl1pPr marL="0" indent="0" algn="ctr">
              <a:spcAft>
                <a:spcPts val="450"/>
              </a:spcAft>
              <a:buNone/>
              <a:defRPr sz="1050"/>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Tracy</a:t>
            </a:r>
            <a:br>
              <a:rPr lang="en-US" baseline="0" dirty="0">
                <a:solidFill>
                  <a:schemeClr val="bg1"/>
                </a:solidFill>
                <a:latin typeface="Roboto Slab" pitchFamily="50" charset="0"/>
                <a:ea typeface="Roboto Slab" pitchFamily="50" charset="0"/>
                <a:cs typeface="Avenir Light"/>
              </a:rPr>
            </a:br>
            <a:r>
              <a:rPr lang="en-US" sz="750" baseline="0" dirty="0">
                <a:solidFill>
                  <a:schemeClr val="bg1"/>
                </a:solidFill>
                <a:latin typeface="Roboto Light" pitchFamily="50" charset="0"/>
                <a:ea typeface="Roboto Light" pitchFamily="50" charset="0"/>
                <a:cs typeface="Avenir Light"/>
              </a:rPr>
              <a:t>BRAND LEADERS – RENAISSANCE</a:t>
            </a:r>
            <a:endParaRPr lang="en-US" sz="750"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25490101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378354"/>
            <a:ext cx="4616328" cy="2554758"/>
          </a:xfrm>
        </p:spPr>
        <p:txBody>
          <a:bodyPr anchor="ctr"/>
          <a:lstStyle>
            <a:lvl1pPr marL="0" indent="0" algn="ctr">
              <a:buNone/>
              <a:defRPr sz="180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77" y="3941916"/>
            <a:ext cx="2913105" cy="1228644"/>
          </a:xfrm>
        </p:spPr>
        <p:txBody>
          <a:bodyPr anchor="b"/>
          <a:lstStyle>
            <a:lvl1pPr marL="0" indent="0" algn="r">
              <a:buNone/>
              <a:defRPr sz="180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621446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376613653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525"/>
          <a:stretch/>
        </p:blipFill>
        <p:spPr>
          <a:xfrm flipH="1">
            <a:off x="-4953" y="0"/>
            <a:ext cx="9288437" cy="6858000"/>
          </a:xfrm>
          <a:prstGeom prst="rect">
            <a:avLst/>
          </a:prstGeom>
        </p:spPr>
      </p:pic>
      <p:sp>
        <p:nvSpPr>
          <p:cNvPr id="5" name="Rectangle 4"/>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2"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8" name="Rectangle 7"/>
          <p:cNvSpPr/>
          <p:nvPr userDrawn="1"/>
        </p:nvSpPr>
        <p:spPr>
          <a:xfrm>
            <a:off x="141517" y="6198201"/>
            <a:ext cx="2914274" cy="542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722134"/>
            <a:ext cx="2792752"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01140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58782"/>
            <a:ext cx="7980380" cy="1143000"/>
          </a:xfrm>
        </p:spPr>
        <p:txBody>
          <a:bodyPr/>
          <a:lstStyle>
            <a:lvl1pPr>
              <a:defRPr sz="2400" baseline="0"/>
            </a:lvl1pPr>
          </a:lstStyle>
          <a:p>
            <a:r>
              <a:rPr lang="en-US" dirty="0"/>
              <a:t>Two column layout</a:t>
            </a:r>
          </a:p>
        </p:txBody>
      </p:sp>
      <p:sp>
        <p:nvSpPr>
          <p:cNvPr id="10" name="Footer Placeholder 2"/>
          <p:cNvSpPr>
            <a:spLocks noGrp="1"/>
          </p:cNvSpPr>
          <p:nvPr>
            <p:ph type="ftr" sz="quarter" idx="10"/>
          </p:nvPr>
        </p:nvSpPr>
        <p:spPr>
          <a:xfrm>
            <a:off x="4193699" y="6365608"/>
            <a:ext cx="4198588" cy="365125"/>
          </a:xfrm>
        </p:spPr>
        <p:txBody>
          <a:bodyPr/>
          <a:lstStyle/>
          <a:p>
            <a:endParaRPr lang="en-US" dirty="0">
              <a:solidFill>
                <a:srgbClr val="222222">
                  <a:tint val="75000"/>
                </a:srgbClr>
              </a:solidFill>
            </a:endParaRPr>
          </a:p>
        </p:txBody>
      </p:sp>
      <p:sp>
        <p:nvSpPr>
          <p:cNvPr id="11"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975055" y="988054"/>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2880681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6"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17" name="Text Placeholder 3"/>
          <p:cNvSpPr>
            <a:spLocks noGrp="1"/>
          </p:cNvSpPr>
          <p:nvPr>
            <p:ph type="body" sz="quarter" idx="34" hasCustomPrompt="1"/>
          </p:nvPr>
        </p:nvSpPr>
        <p:spPr>
          <a:xfrm>
            <a:off x="704461" y="3722134"/>
            <a:ext cx="2792752"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1"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2"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4"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5"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125242264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474" y="6418793"/>
            <a:ext cx="1845367" cy="199249"/>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6" name="Rectangle 15"/>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1" name="Text Placeholder 3"/>
          <p:cNvSpPr>
            <a:spLocks noGrp="1"/>
          </p:cNvSpPr>
          <p:nvPr>
            <p:ph type="body" sz="quarter" idx="34" hasCustomPrompt="1"/>
          </p:nvPr>
        </p:nvSpPr>
        <p:spPr>
          <a:xfrm>
            <a:off x="704461" y="3722134"/>
            <a:ext cx="2792752"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2" hasCustomPrompt="1"/>
          </p:nvPr>
        </p:nvSpPr>
        <p:spPr>
          <a:xfrm>
            <a:off x="720043"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5"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6"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5173305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1" y="3722134"/>
            <a:ext cx="2792752"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1929519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4461" y="1162641"/>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141517" y="619820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642124"/>
            <a:ext cx="2792752" cy="369332"/>
          </a:xfrm>
          <a:solidFill>
            <a:srgbClr val="00B0F0"/>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Tree>
    <p:extLst>
      <p:ext uri="{BB962C8B-B14F-4D97-AF65-F5344CB8AC3E}">
        <p14:creationId xmlns:p14="http://schemas.microsoft.com/office/powerpoint/2010/main" val="275361232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464"/>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3"/>
          <p:cNvSpPr>
            <a:spLocks noGrp="1"/>
          </p:cNvSpPr>
          <p:nvPr>
            <p:ph type="body" sz="quarter" idx="34" hasCustomPrompt="1"/>
          </p:nvPr>
        </p:nvSpPr>
        <p:spPr>
          <a:xfrm>
            <a:off x="704461" y="3609346"/>
            <a:ext cx="2792752" cy="369332"/>
          </a:xfrm>
          <a:solidFill>
            <a:schemeClr val="accent3"/>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7"/>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32035931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4620"/>
            <a:ext cx="7980380" cy="1143000"/>
          </a:xfrm>
        </p:spPr>
        <p:txBody>
          <a:bodyPr/>
          <a:lstStyle>
            <a:lvl1pPr>
              <a:defRPr sz="2400" spc="75" baseline="0"/>
            </a:lvl1pPr>
          </a:lstStyle>
          <a:p>
            <a:r>
              <a:rPr lang="en-US" dirty="0"/>
              <a:t>Our team</a:t>
            </a:r>
          </a:p>
        </p:txBody>
      </p:sp>
      <p:sp>
        <p:nvSpPr>
          <p:cNvPr id="5" name="Text Placeholder 4"/>
          <p:cNvSpPr>
            <a:spLocks noGrp="1"/>
          </p:cNvSpPr>
          <p:nvPr>
            <p:ph type="body" sz="quarter" idx="10" hasCustomPrompt="1"/>
          </p:nvPr>
        </p:nvSpPr>
        <p:spPr>
          <a:xfrm>
            <a:off x="581825" y="4722454"/>
            <a:ext cx="1868961" cy="1285874"/>
          </a:xfrm>
        </p:spPr>
        <p:txBody>
          <a:bodyPr anchor="t"/>
          <a:lstStyle>
            <a:lvl1pPr marL="0" indent="0" algn="ctr">
              <a:buNone/>
              <a:defRPr sz="825"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25" y="3920891"/>
            <a:ext cx="1868961" cy="484156"/>
          </a:xfrm>
        </p:spPr>
        <p:txBody>
          <a:bodyPr anchor="b"/>
          <a:lstStyle>
            <a:lvl1pPr marL="0" indent="0" algn="ctr">
              <a:buNone/>
              <a:defRPr sz="105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56"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0"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83"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64"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8"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8"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25" y="4405047"/>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0"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64"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8"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99" y="2017871"/>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4" y="2017871"/>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38" y="2017871"/>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82" y="2017871"/>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675" y="1081048"/>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3317475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3" y="4724928"/>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3" y="5200275"/>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7"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71"/>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93" y="3884471"/>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93" y="4492307"/>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93" y="5100143"/>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93" y="2351657"/>
            <a:ext cx="3749317" cy="1048710"/>
          </a:xfrm>
        </p:spPr>
        <p:txBody>
          <a:bodyPr anchor="t"/>
          <a:lstStyle>
            <a:lvl1pPr marL="0" marR="0" indent="0" algn="l" defTabSz="342900" rtl="0" eaLnBrk="1" fontAlgn="auto" latinLnBrk="0" hangingPunct="1">
              <a:lnSpc>
                <a:spcPct val="100000"/>
              </a:lnSpc>
              <a:spcBef>
                <a:spcPts val="1050"/>
              </a:spcBef>
              <a:spcAft>
                <a:spcPts val="0"/>
              </a:spcAft>
              <a:buClrTx/>
              <a:buSzTx/>
              <a:buFont typeface="Arial"/>
              <a:buNone/>
              <a:tabLst/>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1" y="206056"/>
            <a:ext cx="7980380" cy="1143000"/>
          </a:xfrm>
        </p:spPr>
        <p:txBody>
          <a:bodyPr/>
          <a:lstStyle>
            <a:lvl1pPr>
              <a:defRPr sz="2400" spc="75" baseline="0"/>
            </a:lvl1pPr>
          </a:lstStyle>
          <a:p>
            <a:r>
              <a:rPr lang="en-US" dirty="0"/>
              <a:t>About John Doe</a:t>
            </a: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838" y="1174036"/>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2476942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a:lvl1pPr>
          </a:lstStyle>
          <a:p>
            <a:r>
              <a:rPr lang="en-US" dirty="0"/>
              <a:t>This is a header</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99423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4549538" y="0"/>
            <a:ext cx="4594477"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85623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5"/>
              </a:buClr>
              <a:buFont typeface="Arial" charset="0"/>
              <a:buChar char="•"/>
              <a:defRPr b="0" baseline="0"/>
            </a:lvl1pPr>
            <a:lvl2pPr>
              <a:buClr>
                <a:schemeClr val="accent5"/>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153579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sp>
        <p:nvSpPr>
          <p:cNvPr id="20" name="Footer Placeholder 2"/>
          <p:cNvSpPr>
            <a:spLocks noGrp="1"/>
          </p:cNvSpPr>
          <p:nvPr>
            <p:ph type="ftr" sz="quarter" idx="35"/>
          </p:nvPr>
        </p:nvSpPr>
        <p:spPr>
          <a:xfrm>
            <a:off x="4193699" y="6365608"/>
            <a:ext cx="4198588" cy="365125"/>
          </a:xfrm>
        </p:spPr>
        <p:txBody>
          <a:bodyPr/>
          <a:lstStyle/>
          <a:p>
            <a:endParaRPr lang="en-US" dirty="0">
              <a:solidFill>
                <a:srgbClr val="222222">
                  <a:tint val="75000"/>
                </a:srgbClr>
              </a:solidFill>
            </a:endParaRPr>
          </a:p>
        </p:txBody>
      </p:sp>
      <p:sp>
        <p:nvSpPr>
          <p:cNvPr id="21" name="Slide Number Placeholder 3"/>
          <p:cNvSpPr>
            <a:spLocks noGrp="1"/>
          </p:cNvSpPr>
          <p:nvPr>
            <p:ph type="sldNum" sz="quarter" idx="36"/>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2241" y="1155436"/>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9113425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7"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400" spc="75"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925902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ullets &amp; Image left - 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a:ln>
            <a:noFill/>
          </a:ln>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dirty="0"/>
              <a:t>Click icon to add picture</a:t>
            </a:r>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6874827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ullets &amp; Image left - DARK BLU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7"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8" name="Straight Connector 1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539076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ullets &amp; Image left - YELL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4063333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1945371"/>
            <a:ext cx="3626131" cy="3834890"/>
          </a:xfrm>
        </p:spPr>
        <p:txBody>
          <a:bodyPr/>
          <a:lstStyle>
            <a:lvl1pPr marL="171450" indent="-17145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7"/>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400" spc="75">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841" y="1118242"/>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787627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7448" y="1192630"/>
            <a:ext cx="2364750" cy="323165"/>
          </a:xfrm>
          <a:solidFill>
            <a:schemeClr val="accent6"/>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342547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7448" y="1192630"/>
            <a:ext cx="2364750" cy="323165"/>
          </a:xfrm>
          <a:solidFill>
            <a:srgbClr val="FD860F"/>
          </a:solidFill>
          <a:effectLst>
            <a:outerShdw blurRad="50800" dist="50800" dir="5400000" algn="ctr" rotWithShape="0">
              <a:srgbClr val="FD860F"/>
            </a:outerShdw>
          </a:effectLst>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882143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7446" y="1192630"/>
            <a:ext cx="2364750"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0234078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771"/>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7443" y="1192630"/>
            <a:ext cx="2364750"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83159034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7" name="Content Placeholder 2"/>
          <p:cNvSpPr>
            <a:spLocks noGrp="1"/>
          </p:cNvSpPr>
          <p:nvPr>
            <p:ph idx="1" hasCustomPrompt="1"/>
          </p:nvPr>
        </p:nvSpPr>
        <p:spPr>
          <a:xfrm>
            <a:off x="910562" y="1945371"/>
            <a:ext cx="3626131" cy="3834890"/>
          </a:xfrm>
        </p:spPr>
        <p:txBody>
          <a:bodyPr/>
          <a:lstStyle>
            <a:lvl1pPr marL="171450" indent="-17145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7"/>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1" y="273586"/>
            <a:ext cx="7980380" cy="1143000"/>
          </a:xfrm>
        </p:spPr>
        <p:txBody>
          <a:bodyPr/>
          <a:lstStyle>
            <a:lvl1pPr>
              <a:defRPr sz="2400" spc="75"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3"/>
          <p:cNvSpPr>
            <a:spLocks noGrp="1"/>
          </p:cNvSpPr>
          <p:nvPr>
            <p:ph type="body" sz="quarter" idx="34" hasCustomPrompt="1"/>
          </p:nvPr>
        </p:nvSpPr>
        <p:spPr>
          <a:xfrm>
            <a:off x="977450" y="1218395"/>
            <a:ext cx="2364750"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16199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LAST POINT</a:t>
            </a:r>
          </a:p>
        </p:txBody>
      </p:sp>
      <p:sp>
        <p:nvSpPr>
          <p:cNvPr id="22" name="Footer Placeholder 2"/>
          <p:cNvSpPr>
            <a:spLocks noGrp="1"/>
          </p:cNvSpPr>
          <p:nvPr>
            <p:ph type="ftr" sz="quarter" idx="35"/>
          </p:nvPr>
        </p:nvSpPr>
        <p:spPr>
          <a:xfrm>
            <a:off x="4193699" y="6365608"/>
            <a:ext cx="4198588" cy="365125"/>
          </a:xfrm>
        </p:spPr>
        <p:txBody>
          <a:bodyPr/>
          <a:lstStyle/>
          <a:p>
            <a:endParaRPr lang="en-US" dirty="0">
              <a:solidFill>
                <a:srgbClr val="222222">
                  <a:tint val="75000"/>
                </a:srgbClr>
              </a:solidFill>
            </a:endParaRPr>
          </a:p>
        </p:txBody>
      </p:sp>
      <p:sp>
        <p:nvSpPr>
          <p:cNvPr id="23" name="Slide Number Placeholder 3"/>
          <p:cNvSpPr>
            <a:spLocks noGrp="1"/>
          </p:cNvSpPr>
          <p:nvPr>
            <p:ph type="sldNum" sz="quarter" idx="36"/>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2243" y="1174030"/>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42617449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4"/>
            <a:ext cx="7996238" cy="4349107"/>
          </a:xfrm>
        </p:spPr>
        <p:txBody>
          <a:bodyPr anchor="t"/>
          <a:lstStyle>
            <a:lvl1pPr marL="171450" indent="-171450">
              <a:buClr>
                <a:srgbClr val="66CBEC"/>
              </a:buClr>
              <a:buFont typeface="Arial" charset="0"/>
              <a:buChar char="•"/>
              <a:defRPr lang="en-US" b="0" dirty="0"/>
            </a:lvl1pPr>
            <a:lvl2pPr marL="344091" indent="-130969">
              <a:buClr>
                <a:srgbClr val="66CBEC"/>
              </a:buClr>
              <a:buFont typeface="Arial" charset="0"/>
              <a:buChar char="•"/>
              <a:tabLst/>
              <a:defRPr lang="en-US" dirty="0"/>
            </a:lvl2pPr>
            <a:lvl3pPr marL="516731" indent="-172641">
              <a:buClr>
                <a:srgbClr val="66CBEC"/>
              </a:buClr>
              <a:buFont typeface="Arial" charset="0"/>
              <a:buChar char="•"/>
              <a:tabLst/>
              <a:defRPr lang="en-US" dirty="0"/>
            </a:lvl3pPr>
            <a:lvl4pPr marL="775097" indent="-167879">
              <a:buClr>
                <a:srgbClr val="66CBEC"/>
              </a:buClr>
              <a:buFont typeface="Arial" charset="0"/>
              <a:buChar char="•"/>
              <a:tabLst/>
              <a:defRPr lang="en-US" dirty="0"/>
            </a:lvl4pPr>
            <a:lvl5pPr marL="1115616" indent="-172641">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200496"/>
            <a:ext cx="7980380" cy="1143000"/>
          </a:xfrm>
        </p:spPr>
        <p:txBody>
          <a:bodyPr/>
          <a:lstStyle>
            <a:lvl1pPr>
              <a:defRPr sz="2400" baseline="0"/>
            </a:lvl1pPr>
          </a:lstStyle>
          <a:p>
            <a:r>
              <a:rPr lang="en-US" dirty="0"/>
              <a:t>One column layout</a:t>
            </a: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287" y="1129784"/>
            <a:ext cx="2316660" cy="300082"/>
          </a:xfrm>
          <a:solidFill>
            <a:schemeClr val="bg1"/>
          </a:solidFill>
        </p:spPr>
        <p:txBody>
          <a:bodyPr wrap="none">
            <a:spAutoFit/>
          </a:bodyPr>
          <a:lstStyle>
            <a:lvl1pPr marL="0" indent="0" algn="l">
              <a:buNone/>
              <a:defRPr lang="en-US" dirty="0"/>
            </a:lvl1pPr>
          </a:lstStyle>
          <a:p>
            <a:pPr lvl="0"/>
            <a:r>
              <a:rPr lang="en-US" dirty="0"/>
              <a:t>This is some subtitle stuff</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6905129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bg2"/>
                </a:solidFill>
                <a:latin typeface="Roboto Light"/>
                <a:ea typeface="Roboto Light"/>
                <a:cs typeface="Roboto Light"/>
              </a:defRPr>
            </a:lvl2pPr>
            <a:lvl3pPr marL="516731" indent="-172641">
              <a:buClr>
                <a:srgbClr val="66CBEC"/>
              </a:buClr>
              <a:buFont typeface="Arial" charset="0"/>
              <a:buChar char="•"/>
              <a:tabLst/>
              <a:defRPr sz="1050" b="0" i="0">
                <a:solidFill>
                  <a:schemeClr val="bg2"/>
                </a:solidFill>
                <a:latin typeface="Roboto Light"/>
                <a:ea typeface="Roboto Light"/>
                <a:cs typeface="Roboto Light"/>
              </a:defRPr>
            </a:lvl3pPr>
            <a:lvl4pPr marL="775097" indent="-167879">
              <a:buClr>
                <a:srgbClr val="66CBEC"/>
              </a:buClr>
              <a:buFont typeface="Arial" charset="0"/>
              <a:buChar char="•"/>
              <a:tabLst/>
              <a:defRPr b="0" i="0">
                <a:solidFill>
                  <a:schemeClr val="bg2"/>
                </a:solidFill>
                <a:latin typeface="Roboto Light"/>
                <a:ea typeface="Roboto Light"/>
                <a:cs typeface="Roboto Light"/>
              </a:defRPr>
            </a:lvl4pPr>
            <a:lvl5pPr marL="1115616" indent="-172641">
              <a:buClr>
                <a:srgbClr val="66CBEC"/>
              </a:buClr>
              <a:buFont typeface="Arial" charset="0"/>
              <a:buChar char="•"/>
              <a:tabLst/>
              <a:defRPr sz="75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1" y="200496"/>
            <a:ext cx="7980380" cy="1143000"/>
          </a:xfrm>
        </p:spPr>
        <p:txBody>
          <a:bodyPr/>
          <a:lstStyle>
            <a:lvl1pPr>
              <a:defRPr sz="2400" baseline="0"/>
            </a:lvl1pPr>
          </a:lstStyle>
          <a:p>
            <a:r>
              <a:rPr lang="en-US" dirty="0"/>
              <a:t>Content dense page</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738329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30"/>
            <a:ext cx="3556690" cy="4349106"/>
          </a:xfrm>
        </p:spPr>
        <p:txBody>
          <a:bodyPr anchor="t"/>
          <a:lstStyle>
            <a:lvl1pPr marL="171450" indent="-171450">
              <a:buClr>
                <a:srgbClr val="66CBEC"/>
              </a:buClr>
              <a:buFont typeface="Arial" charset="0"/>
              <a:buChar char="•"/>
              <a:defRPr sz="1350" b="0" i="0">
                <a:solidFill>
                  <a:schemeClr val="tx1"/>
                </a:solidFill>
                <a:latin typeface="Roboto Light"/>
                <a:ea typeface="Roboto Light"/>
                <a:cs typeface="Roboto Light"/>
              </a:defRPr>
            </a:lvl1pPr>
            <a:lvl2pPr marL="344091" indent="-130969">
              <a:buClr>
                <a:srgbClr val="66CBEC"/>
              </a:buClr>
              <a:buFont typeface="Arial" charset="0"/>
              <a:buChar char="•"/>
              <a:tabLst/>
              <a:defRPr sz="1200" b="0" i="0">
                <a:solidFill>
                  <a:schemeClr val="tx1"/>
                </a:solidFill>
                <a:latin typeface="Roboto Light"/>
                <a:ea typeface="Roboto Light"/>
                <a:cs typeface="Roboto Light"/>
              </a:defRPr>
            </a:lvl2pPr>
            <a:lvl3pPr marL="516731" indent="-172641">
              <a:buClr>
                <a:srgbClr val="66CBEC"/>
              </a:buClr>
              <a:buFont typeface="Arial" charset="0"/>
              <a:buChar char="•"/>
              <a:tabLst/>
              <a:defRPr sz="1050" b="0" i="0">
                <a:solidFill>
                  <a:schemeClr val="tx1"/>
                </a:solidFill>
                <a:latin typeface="Roboto Light"/>
                <a:ea typeface="Roboto Light"/>
                <a:cs typeface="Roboto Light"/>
              </a:defRPr>
            </a:lvl3pPr>
            <a:lvl4pPr marL="775097" indent="-167879">
              <a:buClr>
                <a:srgbClr val="66CBEC"/>
              </a:buClr>
              <a:buFont typeface="Arial" charset="0"/>
              <a:buChar char="•"/>
              <a:tabLst/>
              <a:defRPr b="0" i="0">
                <a:solidFill>
                  <a:schemeClr val="tx1"/>
                </a:solidFill>
                <a:latin typeface="Roboto Light"/>
                <a:ea typeface="Roboto Light"/>
                <a:cs typeface="Roboto Light"/>
              </a:defRPr>
            </a:lvl4pPr>
            <a:lvl5pPr marL="1115616" indent="-172641">
              <a:buClr>
                <a:srgbClr val="66CBEC"/>
              </a:buClr>
              <a:buFont typeface="Arial" charset="0"/>
              <a:buChar char="•"/>
              <a:tabLst/>
              <a:defRPr sz="75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58782"/>
            <a:ext cx="7980380" cy="1143000"/>
          </a:xfrm>
        </p:spPr>
        <p:txBody>
          <a:bodyPr/>
          <a:lstStyle>
            <a:lvl1pPr>
              <a:defRPr sz="2400" baseline="0"/>
            </a:lvl1pPr>
          </a:lstStyle>
          <a:p>
            <a:r>
              <a:rPr lang="en-US" dirty="0"/>
              <a:t>Two column layout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977445" y="988054"/>
            <a:ext cx="2364750"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822197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973" y="1155436"/>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169877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975" y="1174030"/>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9480052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604286" y="1211230"/>
            <a:ext cx="2364750" cy="323165"/>
          </a:xfrm>
          <a:solidFill>
            <a:schemeClr val="accent6"/>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302626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7449" y="1174030"/>
            <a:ext cx="2364750" cy="323165"/>
          </a:xfrm>
          <a:solidFill>
            <a:srgbClr val="FD860F"/>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68231145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56650"/>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7449" y="1174031"/>
            <a:ext cx="2364750"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3566452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7447" y="1211230"/>
            <a:ext cx="2364750"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29501955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8" name="Text Placeholder 3"/>
          <p:cNvSpPr>
            <a:spLocks noGrp="1"/>
          </p:cNvSpPr>
          <p:nvPr>
            <p:ph type="body" sz="quarter" idx="34" hasCustomPrompt="1"/>
          </p:nvPr>
        </p:nvSpPr>
        <p:spPr>
          <a:xfrm>
            <a:off x="977445" y="1192630"/>
            <a:ext cx="2364750"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629624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625"/>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6"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27"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3"/>
          <p:cNvSpPr>
            <a:spLocks noGrp="1"/>
          </p:cNvSpPr>
          <p:nvPr>
            <p:ph type="body" sz="quarter" idx="34" hasCustomPrompt="1"/>
          </p:nvPr>
        </p:nvSpPr>
        <p:spPr>
          <a:xfrm>
            <a:off x="604554" y="1211230"/>
            <a:ext cx="2369559" cy="323165"/>
          </a:xfrm>
          <a:solidFill>
            <a:schemeClr val="accent6"/>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88807777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6011"/>
            <a:ext cx="7980380" cy="1143000"/>
          </a:xfrm>
        </p:spPr>
        <p:txBody>
          <a:bodyPr/>
          <a:lstStyle>
            <a:lvl1pPr>
              <a:defRPr sz="2400" spc="75" baseline="0"/>
            </a:lvl1pPr>
          </a:lstStyle>
          <a:p>
            <a:r>
              <a:rPr lang="en-US" dirty="0"/>
              <a:t>The four column layout </a:t>
            </a:r>
          </a:p>
        </p:txBody>
      </p:sp>
      <p:sp>
        <p:nvSpPr>
          <p:cNvPr id="5" name="Text Placeholder 4"/>
          <p:cNvSpPr>
            <a:spLocks noGrp="1"/>
          </p:cNvSpPr>
          <p:nvPr>
            <p:ph type="body" sz="quarter" idx="10" hasCustomPrompt="1"/>
          </p:nvPr>
        </p:nvSpPr>
        <p:spPr>
          <a:xfrm>
            <a:off x="581825"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25"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56"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0"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83"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64"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8"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8"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7447" y="1081042"/>
            <a:ext cx="2364750"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4651200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2103936"/>
            <a:ext cx="3626131" cy="3834890"/>
          </a:xfrm>
        </p:spPr>
        <p:txBody>
          <a:bodyPr/>
          <a:lstStyle>
            <a:lvl1pPr marL="171450" indent="-17145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1"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1" y="244981"/>
            <a:ext cx="7980380" cy="1143000"/>
          </a:xfrm>
        </p:spPr>
        <p:txBody>
          <a:bodyPr/>
          <a:lstStyle>
            <a:lvl1pPr>
              <a:defRPr sz="2400" spc="75" baseline="0"/>
            </a:lvl1pPr>
          </a:lstStyle>
          <a:p>
            <a:r>
              <a:rPr lang="en-US" dirty="0"/>
              <a:t>The four column layout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282" y="1174030"/>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8177272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11526"/>
            <a:ext cx="7980380" cy="1143000"/>
          </a:xfrm>
        </p:spPr>
        <p:txBody>
          <a:bodyPr/>
          <a:lstStyle>
            <a:lvl1pPr>
              <a:defRPr sz="2400" spc="75" baseline="0"/>
            </a:lvl1pPr>
          </a:lstStyle>
          <a:p>
            <a:r>
              <a:rPr lang="en-US" dirty="0"/>
              <a:t>This slide is good for graphs</a:t>
            </a:r>
          </a:p>
        </p:txBody>
      </p:sp>
      <p:sp>
        <p:nvSpPr>
          <p:cNvPr id="3" name="Content Placeholder 2"/>
          <p:cNvSpPr>
            <a:spLocks noGrp="1"/>
          </p:cNvSpPr>
          <p:nvPr>
            <p:ph idx="1" hasCustomPrompt="1"/>
          </p:nvPr>
        </p:nvSpPr>
        <p:spPr>
          <a:xfrm>
            <a:off x="858844" y="5285553"/>
            <a:ext cx="4007631" cy="951125"/>
          </a:xfrm>
        </p:spPr>
        <p:txBody>
          <a:bodyPr anchor="t"/>
          <a:lstStyle>
            <a:lvl1pPr marL="0" indent="0">
              <a:spcBef>
                <a:spcPts val="450"/>
              </a:spcBef>
              <a:buNone/>
              <a:defRPr sz="75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9" y="1787970"/>
            <a:ext cx="7472362" cy="349758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844" y="1025247"/>
            <a:ext cx="2364750"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10020269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36658"/>
            <a:ext cx="7980380" cy="1143000"/>
          </a:xfrm>
        </p:spPr>
        <p:txBody>
          <a:bodyPr/>
          <a:lstStyle>
            <a:lvl1pPr>
              <a:defRPr sz="2400" spc="75" baseline="0"/>
            </a:lvl1pPr>
          </a:lstStyle>
          <a:p>
            <a:r>
              <a:rPr lang="en-US" dirty="0"/>
              <a:t>This slide is good for pie charts</a:t>
            </a:r>
          </a:p>
        </p:txBody>
      </p:sp>
      <p:sp>
        <p:nvSpPr>
          <p:cNvPr id="3" name="Content Placeholder 2"/>
          <p:cNvSpPr>
            <a:spLocks noGrp="1"/>
          </p:cNvSpPr>
          <p:nvPr>
            <p:ph idx="1" hasCustomPrompt="1"/>
          </p:nvPr>
        </p:nvSpPr>
        <p:spPr>
          <a:xfrm>
            <a:off x="1137793" y="3686735"/>
            <a:ext cx="2547290" cy="1814908"/>
          </a:xfrm>
        </p:spPr>
        <p:txBody>
          <a:bodyPr anchor="t"/>
          <a:lstStyle>
            <a:lvl1pPr marL="0" indent="0">
              <a:spcBef>
                <a:spcPts val="450"/>
              </a:spcBef>
              <a:buNone/>
              <a:defRPr sz="825"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73" y="1787973"/>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450"/>
              </a:spcBef>
              <a:buNone/>
              <a:defRPr sz="1350"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7445" y="1062442"/>
            <a:ext cx="2364750"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746726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0" y="1211236"/>
            <a:ext cx="2638864"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176695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sp>
        <p:nvSpPr>
          <p:cNvPr id="4" name="Content Placeholder 3"/>
          <p:cNvSpPr>
            <a:spLocks noGrp="1"/>
          </p:cNvSpPr>
          <p:nvPr>
            <p:ph sz="quarter" idx="35"/>
          </p:nvPr>
        </p:nvSpPr>
        <p:spPr>
          <a:xfrm>
            <a:off x="647711" y="1866904"/>
            <a:ext cx="7929563" cy="4316730"/>
          </a:xfrm>
        </p:spPr>
        <p:txBody>
          <a:bodyPr/>
          <a:lstStyle>
            <a:lvl1pPr marL="171450" indent="-171450">
              <a:buFont typeface="Arial" charset="0"/>
              <a:buChar char="•"/>
              <a:defRPr sz="1500">
                <a:solidFill>
                  <a:schemeClr val="tx1"/>
                </a:solidFill>
              </a:defRPr>
            </a:lvl1pPr>
            <a:lvl2pPr>
              <a:defRPr sz="12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995387" y="1192630"/>
            <a:ext cx="2638864"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222222">
                    <a:lumMod val="90000"/>
                    <a:lumOff val="10000"/>
                  </a:srgbClr>
                </a:solidFill>
                <a:latin typeface="Roboto Thin" pitchFamily="50" charset="0"/>
                <a:ea typeface="Roboto Thin" pitchFamily="50" charset="0"/>
              </a:rPr>
              <a:t>©Copyright 2016 Renaissance Learning, Inc. All rights reserved.       </a:t>
            </a:r>
            <a:r>
              <a:rPr lang="en-US" sz="600" dirty="0">
                <a:solidFill>
                  <a:srgbClr val="222222">
                    <a:lumMod val="90000"/>
                    <a:lumOff val="10000"/>
                  </a:srgbClr>
                </a:solidFill>
                <a:latin typeface="Optima"/>
                <a:ea typeface="MS PGothic" pitchFamily="34" charset="-128"/>
              </a:rPr>
              <a:t> </a:t>
            </a:r>
            <a:fld id="{78A7F635-4A98-6D49-9803-4235B036E89E}" type="slidenum">
              <a:rPr lang="en-US" sz="600" smtClean="0">
                <a:solidFill>
                  <a:srgbClr val="222222">
                    <a:lumMod val="90000"/>
                    <a:lumOff val="10000"/>
                  </a:srgbClr>
                </a:solidFill>
                <a:latin typeface="Optima"/>
                <a:ea typeface="MS PGothic" pitchFamily="34" charset="-128"/>
              </a:rPr>
              <a:pPr algn="r" fontAlgn="base">
                <a:spcBef>
                  <a:spcPct val="0"/>
                </a:spcBef>
                <a:spcAft>
                  <a:spcPct val="0"/>
                </a:spcAft>
                <a:defRPr/>
              </a:pPr>
              <a:t>‹#›</a:t>
            </a:fld>
            <a:endParaRPr lang="en-US" sz="488" i="1" dirty="0">
              <a:solidFill>
                <a:srgbClr val="222222">
                  <a:lumMod val="90000"/>
                  <a:lumOff val="10000"/>
                </a:srgb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17626883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2" name="Text Placeholder 4"/>
          <p:cNvSpPr>
            <a:spLocks noGrp="1"/>
          </p:cNvSpPr>
          <p:nvPr>
            <p:ph type="body" sz="quarter" idx="10" hasCustomPrompt="1"/>
          </p:nvPr>
        </p:nvSpPr>
        <p:spPr>
          <a:xfrm>
            <a:off x="2129730" y="1645054"/>
            <a:ext cx="4616328" cy="2103990"/>
          </a:xfrm>
        </p:spPr>
        <p:txBody>
          <a:bodyPr anchor="ctr"/>
          <a:lstStyle>
            <a:lvl1pPr marL="0" indent="0" algn="ctr">
              <a:spcBef>
                <a:spcPts val="450"/>
              </a:spcBef>
              <a:buNone/>
              <a:defRPr sz="180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82051819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12" y="3653009"/>
            <a:ext cx="1850186" cy="369332"/>
          </a:xfrm>
          <a:solidFill>
            <a:schemeClr val="accent6"/>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5" name="TextBox 14"/>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6088841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67049" y="3653009"/>
            <a:ext cx="1850186" cy="369332"/>
          </a:xfrm>
          <a:solidFill>
            <a:schemeClr val="accent2"/>
          </a:solidFill>
        </p:spPr>
        <p:txBody>
          <a:bodyPr wrap="none" anchor="t">
            <a:spAutoFit/>
          </a:bodyPr>
          <a:lstStyle>
            <a:lvl1pPr marL="0" indent="0" algn="l">
              <a:spcBef>
                <a:spcPts val="0"/>
              </a:spcBef>
              <a:buNone/>
              <a:defRPr sz="1800" b="0" i="0">
                <a:solidFill>
                  <a:schemeClr val="bg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87559653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12" y="3653009"/>
            <a:ext cx="1850186" cy="369332"/>
          </a:xfrm>
          <a:solidFill>
            <a:srgbClr val="74C52C"/>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071788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625"/>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7"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2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3"/>
          <p:cNvSpPr>
            <a:spLocks noGrp="1"/>
          </p:cNvSpPr>
          <p:nvPr>
            <p:ph type="body" sz="quarter" idx="34" hasCustomPrompt="1"/>
          </p:nvPr>
        </p:nvSpPr>
        <p:spPr>
          <a:xfrm>
            <a:off x="975059" y="1174030"/>
            <a:ext cx="2369559" cy="323165"/>
          </a:xfrm>
          <a:solidFill>
            <a:srgbClr val="FD860F"/>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3541042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464"/>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2"/>
          <p:cNvSpPr>
            <a:spLocks noGrp="1"/>
          </p:cNvSpPr>
          <p:nvPr>
            <p:ph type="body" idx="1" hasCustomPrompt="1"/>
          </p:nvPr>
        </p:nvSpPr>
        <p:spPr>
          <a:xfrm>
            <a:off x="756112" y="3653009"/>
            <a:ext cx="1850186" cy="369332"/>
          </a:xfrm>
          <a:solidFill>
            <a:schemeClr val="accent3"/>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0432164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64"/>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240630" y="621446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12" y="3653009"/>
            <a:ext cx="1850186" cy="369332"/>
          </a:xfrm>
          <a:solidFill>
            <a:srgbClr val="EA2B8D"/>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6" name="TextBox 15"/>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82600391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46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3" name="Rectangle 2"/>
          <p:cNvSpPr/>
          <p:nvPr userDrawn="1"/>
        </p:nvSpPr>
        <p:spPr>
          <a:xfrm>
            <a:off x="0" y="621446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rPr>
              <a:t>©Copyright 2016 Renaissance Learning, Inc. All rights reserved.       </a:t>
            </a:r>
            <a:r>
              <a:rPr lang="en-US" sz="600" dirty="0">
                <a:solidFill>
                  <a:srgbClr val="FFFFFF"/>
                </a:solidFill>
                <a:latin typeface="Optima"/>
                <a:ea typeface="MS PGothic" pitchFamily="34" charset="-128"/>
              </a:rPr>
              <a:t> </a:t>
            </a: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9669227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10" y="1955282"/>
            <a:ext cx="6193973" cy="1226614"/>
          </a:xfrm>
        </p:spPr>
        <p:txBody>
          <a:bodyPr/>
          <a:lstStyle>
            <a:lvl1pPr algn="l">
              <a:defRPr sz="4500" spc="75"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581153" y="4735964"/>
            <a:ext cx="1313930" cy="246696"/>
          </a:xfrm>
        </p:spPr>
        <p:txBody>
          <a:bodyPr wrap="none" bIns="0"/>
          <a:lstStyle>
            <a:lvl1pPr marL="0" indent="0">
              <a:spcBef>
                <a:spcPts val="0"/>
              </a:spcBef>
              <a:buNone/>
              <a:defRPr sz="75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685798" y="4711678"/>
            <a:ext cx="895352" cy="207749"/>
          </a:xfrm>
          <a:prstGeom prst="rect">
            <a:avLst/>
          </a:prstGeom>
        </p:spPr>
        <p:txBody>
          <a:bodyPr wrap="square">
            <a:spAutoFit/>
          </a:bodyPr>
          <a:lstStyle/>
          <a:p>
            <a:pPr algn="r" fontAlgn="base">
              <a:spcBef>
                <a:spcPct val="0"/>
              </a:spcBef>
              <a:spcAft>
                <a:spcPct val="0"/>
              </a:spcAft>
            </a:pPr>
            <a:r>
              <a:rPr lang="en-US" sz="750" dirty="0">
                <a:solidFill>
                  <a:srgbClr val="FFFFFF"/>
                </a:solidFill>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581153" y="5085459"/>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581151" y="5351127"/>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464"/>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11"/>
          <p:cNvSpPr>
            <a:spLocks noGrp="1"/>
          </p:cNvSpPr>
          <p:nvPr>
            <p:ph type="body" sz="quarter" idx="16" hasCustomPrompt="1"/>
          </p:nvPr>
        </p:nvSpPr>
        <p:spPr>
          <a:xfrm>
            <a:off x="1581151" y="5616801"/>
            <a:ext cx="1313930" cy="162872"/>
          </a:xfrm>
        </p:spPr>
        <p:txBody>
          <a:bodyPr wrap="none" bIns="0" anchor="b"/>
          <a:lstStyle>
            <a:lvl1pPr marL="0" indent="0">
              <a:spcBef>
                <a:spcPts val="0"/>
              </a:spcBef>
              <a:buNone/>
              <a:defRPr sz="75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830" y="3294283"/>
            <a:ext cx="5976259" cy="861814"/>
          </a:xfrm>
        </p:spPr>
        <p:txBody>
          <a:bodyPr anchor="t"/>
          <a:lstStyle>
            <a:lvl1pPr marL="0" indent="0">
              <a:lnSpc>
                <a:spcPct val="80000"/>
              </a:lnSpc>
              <a:spcBef>
                <a:spcPts val="0"/>
              </a:spcBef>
              <a:buNone/>
              <a:defRPr sz="1800" b="0" i="0">
                <a:solidFill>
                  <a:srgbClr val="FFFFFF"/>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2016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
        <p:nvSpPr>
          <p:cNvPr id="23" name="TextBox 2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603164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464"/>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9" name="Title 1"/>
          <p:cNvSpPr>
            <a:spLocks noGrp="1"/>
          </p:cNvSpPr>
          <p:nvPr>
            <p:ph type="ctrTitle" hasCustomPrompt="1"/>
          </p:nvPr>
        </p:nvSpPr>
        <p:spPr>
          <a:xfrm>
            <a:off x="685798" y="2428504"/>
            <a:ext cx="6226568" cy="1172257"/>
          </a:xfrm>
        </p:spPr>
        <p:txBody>
          <a:bodyPr/>
          <a:lstStyle>
            <a:lvl1pPr algn="l">
              <a:defRPr sz="4950" spc="75"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518"/>
            <a:ext cx="1848679" cy="199607"/>
          </a:xfrm>
          <a:prstGeom prst="rect">
            <a:avLst/>
          </a:prstGeom>
        </p:spPr>
      </p:pic>
      <p:sp>
        <p:nvSpPr>
          <p:cNvPr id="14" name="TextBox 13"/>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fld id="{78A7F635-4A98-6D49-9803-4235B036E89E}" type="slidenum">
              <a:rPr lang="en-US" sz="600" smtClean="0">
                <a:solidFill>
                  <a:srgbClr val="FFFFFF"/>
                </a:solidFill>
                <a:latin typeface="Optima"/>
                <a:ea typeface="MS PGothic" pitchFamily="34" charset="-128"/>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sp>
        <p:nvSpPr>
          <p:cNvPr id="21" name="Text Placeholder 4"/>
          <p:cNvSpPr txBox="1">
            <a:spLocks/>
          </p:cNvSpPr>
          <p:nvPr userDrawn="1"/>
        </p:nvSpPr>
        <p:spPr>
          <a:xfrm>
            <a:off x="2617679" y="5915887"/>
            <a:ext cx="5923087" cy="752434"/>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defRPr/>
            </a:pPr>
            <a:r>
              <a:rPr lang="en-US" sz="450" i="1" dirty="0">
                <a:solidFill>
                  <a:srgbClr val="FFFFFF"/>
                </a:solidFill>
                <a:latin typeface="Roboto Thin" pitchFamily="50" charset="0"/>
                <a:ea typeface="Roboto Thin" pitchFamily="50" charset="0"/>
              </a:rPr>
              <a:t>©Copyright 2016 Renaissance Learning, Inc. All rights reserved.</a:t>
            </a:r>
            <a:endParaRPr lang="en-US" sz="450" i="1" dirty="0">
              <a:solidFill>
                <a:srgbClr val="FFFFFF"/>
              </a:solidFill>
              <a:latin typeface="Roboto Thin" pitchFamily="50" charset="0"/>
              <a:ea typeface="Roboto Thin" pitchFamily="50" charset="0"/>
              <a:cs typeface="Avenir Light"/>
            </a:endParaRP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450" i="1" dirty="0">
                <a:solidFill>
                  <a:srgbClr val="FFFFFF"/>
                </a:solidFill>
                <a:latin typeface="Roboto Thin" pitchFamily="50" charset="0"/>
                <a:ea typeface="Roboto Thin"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32526942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400" spc="75" baseline="0"/>
            </a:lvl1pPr>
          </a:lstStyle>
          <a:p>
            <a:r>
              <a:rPr lang="en-US" dirty="0"/>
              <a:t>Picture slide</a:t>
            </a:r>
          </a:p>
        </p:txBody>
      </p:sp>
      <p:sp>
        <p:nvSpPr>
          <p:cNvPr id="11" name="Text Placeholder 3"/>
          <p:cNvSpPr>
            <a:spLocks noGrp="1"/>
          </p:cNvSpPr>
          <p:nvPr>
            <p:ph type="body" sz="quarter" idx="34" hasCustomPrompt="1"/>
          </p:nvPr>
        </p:nvSpPr>
        <p:spPr>
          <a:xfrm>
            <a:off x="596999" y="1039756"/>
            <a:ext cx="3095719" cy="480132"/>
          </a:xfrm>
          <a:solidFill>
            <a:schemeClr val="bg1"/>
          </a:solidFill>
        </p:spPr>
        <p:txBody>
          <a:bodyPr wrap="square">
            <a:no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55" y="6457055"/>
            <a:ext cx="4387515" cy="184666"/>
          </a:xfrm>
          <a:prstGeom prst="rect">
            <a:avLst/>
          </a:prstGeom>
          <a:noFill/>
        </p:spPr>
        <p:txBody>
          <a:bodyPr wrap="square" rtlCol="0">
            <a:spAutoFit/>
          </a:bodyPr>
          <a:lstStyle/>
          <a:p>
            <a:pPr algn="r" fontAlgn="base">
              <a:spcBef>
                <a:spcPct val="0"/>
              </a:spcBef>
              <a:spcAft>
                <a:spcPct val="0"/>
              </a:spcAft>
              <a:defRPr/>
            </a:pPr>
            <a:r>
              <a:rPr lang="en-US" sz="488" i="1" dirty="0">
                <a:solidFill>
                  <a:srgbClr val="FFFFFF"/>
                </a:solidFill>
                <a:latin typeface="Roboto Thin" pitchFamily="50" charset="0"/>
                <a:ea typeface="Roboto Thin" pitchFamily="50" charset="0"/>
                <a:cs typeface="Arial" panose="020B0604020202020204" pitchFamily="34" charset="0"/>
              </a:rPr>
              <a:t>©Copyright 2017 Renaissance Learning, Inc. All rights reserved.       </a:t>
            </a:r>
            <a:r>
              <a:rPr lang="en-US" sz="600" dirty="0">
                <a:solidFill>
                  <a:srgbClr val="FFFFFF"/>
                </a:solidFill>
                <a:latin typeface="Optima"/>
                <a:ea typeface="MS PGothic" pitchFamily="34" charset="-128"/>
                <a:cs typeface="Arial" panose="020B0604020202020204" pitchFamily="34" charset="0"/>
              </a:rPr>
              <a:t> </a:t>
            </a:r>
            <a:fld id="{78A7F635-4A98-6D49-9803-4235B036E89E}" type="slidenum">
              <a:rPr lang="en-US" sz="600" smtClean="0">
                <a:solidFill>
                  <a:srgbClr val="FFFFFF"/>
                </a:solidFill>
                <a:latin typeface="Optima"/>
                <a:ea typeface="MS PGothic" pitchFamily="34" charset="-128"/>
                <a:cs typeface="Arial" panose="020B0604020202020204" pitchFamily="34" charset="0"/>
              </a:rPr>
              <a:pPr algn="r" fontAlgn="base">
                <a:spcBef>
                  <a:spcPct val="0"/>
                </a:spcBef>
                <a:spcAft>
                  <a:spcPct val="0"/>
                </a:spcAft>
                <a:defRPr/>
              </a:pPr>
              <a:t>‹#›</a:t>
            </a:fld>
            <a:endParaRPr lang="en-US" sz="488" i="1" dirty="0">
              <a:solidFill>
                <a:srgbClr val="FFFFFF"/>
              </a:solidFill>
              <a:latin typeface="Roboto Thin" pitchFamily="50" charset="0"/>
              <a:ea typeface="Roboto Thin" pitchFamily="50" charset="0"/>
              <a:cs typeface="Avenir Light"/>
            </a:endParaRPr>
          </a:p>
        </p:txBody>
      </p:sp>
      <p:pic>
        <p:nvPicPr>
          <p:cNvPr id="5" name="Picture 2" descr="\\wrpwi\rligraph\GRAPHIC FILES\Art\Company Logos\2016 Rebrand Logos\png\Renaissanc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9941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2217544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897405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754688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0542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36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474" y="6418954"/>
            <a:ext cx="1845367" cy="199249"/>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6" name="Rectangle 15"/>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050" dirty="0">
              <a:solidFill>
                <a:srgbClr val="FFFFFF"/>
              </a:solidFill>
              <a:latin typeface="Avenir Black"/>
              <a:cs typeface="Avenir Black"/>
            </a:endParaRPr>
          </a:p>
        </p:txBody>
      </p:sp>
      <p:sp>
        <p:nvSpPr>
          <p:cNvPr id="1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1"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2" hasCustomPrompt="1"/>
          </p:nvPr>
        </p:nvSpPr>
        <p:spPr>
          <a:xfrm>
            <a:off x="720311" y="4633364"/>
            <a:ext cx="714997" cy="225499"/>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5" name="Text Placeholder 11"/>
          <p:cNvSpPr>
            <a:spLocks noGrp="1"/>
          </p:cNvSpPr>
          <p:nvPr>
            <p:ph type="body" sz="quarter" idx="13" hasCustomPrompt="1"/>
          </p:nvPr>
        </p:nvSpPr>
        <p:spPr>
          <a:xfrm>
            <a:off x="719959"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6"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4041876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56650"/>
            <a:ext cx="7980380" cy="1143000"/>
          </a:xfrm>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625"/>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7"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23"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3"/>
          <p:cNvSpPr>
            <a:spLocks noGrp="1"/>
          </p:cNvSpPr>
          <p:nvPr>
            <p:ph type="body" sz="quarter" idx="34" hasCustomPrompt="1"/>
          </p:nvPr>
        </p:nvSpPr>
        <p:spPr>
          <a:xfrm>
            <a:off x="975059" y="1174031"/>
            <a:ext cx="2369559" cy="323165"/>
          </a:xfrm>
          <a:solidFill>
            <a:srgbClr val="005895"/>
          </a:solidFill>
        </p:spPr>
        <p:txBody>
          <a:bodyPr wrap="none">
            <a:spAutoFit/>
          </a:bodyPr>
          <a:lstStyle>
            <a:lvl1pPr marL="0" indent="0" algn="ctr">
              <a:buNone/>
              <a:defRPr sz="15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230662119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0250544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3293732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09165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506237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43442669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9833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71656F1-10A3-4C5E-AF2E-355E70FF1C9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295409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869BBF1-9479-4BC0-BADA-94C21D883F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8150057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0FA7C8B-EAD1-4790-81AD-65F326B6F5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4164569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B9922CA-F890-464C-A125-DC62B0E4D5E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23183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625"/>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5"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26"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3"/>
          <p:cNvSpPr>
            <a:spLocks noGrp="1"/>
          </p:cNvSpPr>
          <p:nvPr>
            <p:ph type="body" sz="quarter" idx="34" hasCustomPrompt="1"/>
          </p:nvPr>
        </p:nvSpPr>
        <p:spPr>
          <a:xfrm>
            <a:off x="975057" y="1211230"/>
            <a:ext cx="2369559" cy="323165"/>
          </a:xfrm>
          <a:solidFill>
            <a:schemeClr val="accent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79081385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147C69C-2193-425E-8AE9-9993F567A5F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937320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5400" b="1">
                <a:solidFill>
                  <a:prstClr val="white"/>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805125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91C17B3-5CAE-4E64-A648-3546141F0E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259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057400"/>
            <a:ext cx="4038600" cy="4144963"/>
          </a:xfrm>
        </p:spPr>
        <p:txBody>
          <a:bodyPr/>
          <a:lstStyle>
            <a:lvl1pPr>
              <a:defRPr sz="2167">
                <a:solidFill>
                  <a:srgbClr val="555555"/>
                </a:solidFill>
              </a:defRPr>
            </a:lvl1pPr>
            <a:lvl2pPr>
              <a:defRPr sz="1667">
                <a:solidFill>
                  <a:srgbClr val="555555"/>
                </a:solidFill>
              </a:defRPr>
            </a:lvl2pPr>
            <a:lvl3pPr>
              <a:defRPr sz="1500">
                <a:solidFill>
                  <a:srgbClr val="555555"/>
                </a:solidFill>
              </a:defRPr>
            </a:lvl3pPr>
            <a:lvl4pPr>
              <a:defRPr sz="1500">
                <a:solidFill>
                  <a:srgbClr val="555555"/>
                </a:solidFill>
              </a:defRPr>
            </a:lvl4pPr>
            <a:lvl5pPr>
              <a:defRPr sz="1500">
                <a:solidFill>
                  <a:srgbClr val="555555"/>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2057400"/>
            <a:ext cx="4038600" cy="4144963"/>
          </a:xfrm>
        </p:spPr>
        <p:txBody>
          <a:bodyPr/>
          <a:lstStyle>
            <a:lvl1pPr>
              <a:defRPr sz="2167">
                <a:solidFill>
                  <a:srgbClr val="555555"/>
                </a:solidFill>
              </a:defRPr>
            </a:lvl1pPr>
            <a:lvl2pPr>
              <a:defRPr sz="1667">
                <a:solidFill>
                  <a:srgbClr val="555555"/>
                </a:solidFill>
              </a:defRPr>
            </a:lvl2pPr>
            <a:lvl3pPr>
              <a:defRPr sz="1500">
                <a:solidFill>
                  <a:srgbClr val="555555"/>
                </a:solidFill>
              </a:defRPr>
            </a:lvl3pPr>
            <a:lvl4pPr>
              <a:defRPr sz="1500">
                <a:solidFill>
                  <a:srgbClr val="555555"/>
                </a:solidFill>
              </a:defRPr>
            </a:lvl4pPr>
            <a:lvl5pPr>
              <a:defRPr sz="1500">
                <a:solidFill>
                  <a:srgbClr val="555555"/>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381000" y="457201"/>
            <a:ext cx="8229600" cy="884238"/>
          </a:xfrm>
          <a:prstGeom prst="rect">
            <a:avLst/>
          </a:prstGeom>
        </p:spPr>
        <p:txBody>
          <a:bodyPr vert="horz" lIns="91440" tIns="45720" rIns="91440" bIns="45720" rtlCol="0" anchor="ctr">
            <a:normAutofit/>
          </a:bodyPr>
          <a:lstStyle/>
          <a:p>
            <a:r>
              <a:rPr lang="en-US" dirty="0"/>
              <a:t>Click to edit Master title style</a:t>
            </a:r>
          </a:p>
        </p:txBody>
      </p:sp>
      <p:sp>
        <p:nvSpPr>
          <p:cNvPr id="6" name="Subtitle 2"/>
          <p:cNvSpPr>
            <a:spLocks noGrp="1"/>
          </p:cNvSpPr>
          <p:nvPr>
            <p:ph type="subTitle" idx="10"/>
          </p:nvPr>
        </p:nvSpPr>
        <p:spPr>
          <a:xfrm>
            <a:off x="381000" y="1447800"/>
            <a:ext cx="8229600" cy="533400"/>
          </a:xfrm>
        </p:spPr>
        <p:txBody>
          <a:bodyPr/>
          <a:lstStyle>
            <a:lvl1pPr marL="0" indent="0" algn="l">
              <a:buNone/>
              <a:defRPr>
                <a:solidFill>
                  <a:srgbClr val="555555"/>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878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825"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9"/>
            <a:ext cx="1995630" cy="484156"/>
          </a:xfrm>
        </p:spPr>
        <p:txBody>
          <a:bodyPr anchor="b"/>
          <a:lstStyle>
            <a:lvl1pPr marL="0" indent="0" algn="ctr">
              <a:buNone/>
              <a:defRPr sz="105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625"/>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7"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23"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3"/>
          <p:cNvSpPr>
            <a:spLocks noGrp="1"/>
          </p:cNvSpPr>
          <p:nvPr>
            <p:ph type="body" sz="quarter" idx="34" hasCustomPrompt="1"/>
          </p:nvPr>
        </p:nvSpPr>
        <p:spPr>
          <a:xfrm>
            <a:off x="975055" y="1192630"/>
            <a:ext cx="2369559" cy="323165"/>
          </a:xfrm>
          <a:solidFill>
            <a:srgbClr val="74C52C"/>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783097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6011"/>
            <a:ext cx="7980380" cy="1143000"/>
          </a:xfrm>
        </p:spPr>
        <p:txBody>
          <a:bodyPr/>
          <a:lstStyle>
            <a:lvl1pPr>
              <a:defRPr sz="2400" spc="75" baseline="0"/>
            </a:lvl1pPr>
          </a:lstStyle>
          <a:p>
            <a:r>
              <a:rPr lang="en-US" dirty="0"/>
              <a:t>The four column layout </a:t>
            </a:r>
          </a:p>
        </p:txBody>
      </p:sp>
      <p:sp>
        <p:nvSpPr>
          <p:cNvPr id="5" name="Text Placeholder 4"/>
          <p:cNvSpPr>
            <a:spLocks noGrp="1"/>
          </p:cNvSpPr>
          <p:nvPr>
            <p:ph type="body" sz="quarter" idx="10" hasCustomPrompt="1"/>
          </p:nvPr>
        </p:nvSpPr>
        <p:spPr>
          <a:xfrm>
            <a:off x="581825"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25"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56"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0"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83"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64"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8" y="4342884"/>
            <a:ext cx="1868961" cy="1285874"/>
          </a:xfrm>
        </p:spPr>
        <p:txBody>
          <a:bodyPr anchor="t"/>
          <a:lstStyle>
            <a:lvl1pPr marL="0" indent="0" algn="ctr">
              <a:buNone/>
              <a:defRPr sz="825"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8" y="3787979"/>
            <a:ext cx="1868961" cy="484156"/>
          </a:xfrm>
        </p:spPr>
        <p:txBody>
          <a:bodyPr anchor="b"/>
          <a:lstStyle>
            <a:lvl1pPr marL="0" indent="0" algn="ctr">
              <a:buNone/>
              <a:defRPr sz="1050" b="0" baseline="0">
                <a:solidFill>
                  <a:schemeClr val="tx1"/>
                </a:solidFill>
                <a:latin typeface="Roboto"/>
                <a:cs typeface="Roboto"/>
              </a:defRPr>
            </a:lvl1pPr>
          </a:lstStyle>
          <a:p>
            <a:pPr lvl="0"/>
            <a:r>
              <a:rPr lang="en-US" dirty="0"/>
              <a:t>THE MAIN POINT</a:t>
            </a:r>
          </a:p>
        </p:txBody>
      </p:sp>
      <p:sp>
        <p:nvSpPr>
          <p:cNvPr id="20" name="Footer Placeholder 2"/>
          <p:cNvSpPr>
            <a:spLocks noGrp="1"/>
          </p:cNvSpPr>
          <p:nvPr>
            <p:ph type="ftr" sz="quarter" idx="35"/>
          </p:nvPr>
        </p:nvSpPr>
        <p:spPr>
          <a:xfrm>
            <a:off x="4194866" y="6365608"/>
            <a:ext cx="4198588" cy="365125"/>
          </a:xfrm>
        </p:spPr>
        <p:txBody>
          <a:bodyPr/>
          <a:lstStyle/>
          <a:p>
            <a:endParaRPr lang="en-US" dirty="0">
              <a:solidFill>
                <a:srgbClr val="222222">
                  <a:tint val="75000"/>
                </a:srgbClr>
              </a:solidFill>
            </a:endParaRPr>
          </a:p>
        </p:txBody>
      </p:sp>
      <p:sp>
        <p:nvSpPr>
          <p:cNvPr id="21"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5057" y="1081042"/>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585884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62" y="2103936"/>
            <a:ext cx="3626131" cy="3834890"/>
          </a:xfrm>
        </p:spPr>
        <p:txBody>
          <a:bodyPr/>
          <a:lstStyle>
            <a:lvl1pPr marL="171450" indent="-17145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1"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1" y="244981"/>
            <a:ext cx="7980380" cy="1143000"/>
          </a:xfrm>
        </p:spPr>
        <p:txBody>
          <a:bodyPr/>
          <a:lstStyle>
            <a:lvl1pPr>
              <a:defRPr sz="2400" spc="75" baseline="0"/>
            </a:lvl1pPr>
          </a:lstStyle>
          <a:p>
            <a:r>
              <a:rPr lang="en-US" dirty="0"/>
              <a:t>The four column layout</a:t>
            </a:r>
          </a:p>
        </p:txBody>
      </p:sp>
      <p:sp>
        <p:nvSpPr>
          <p:cNvPr id="18" name="Footer Placeholder 2"/>
          <p:cNvSpPr>
            <a:spLocks noGrp="1"/>
          </p:cNvSpPr>
          <p:nvPr>
            <p:ph type="ftr" sz="quarter" idx="10"/>
          </p:nvPr>
        </p:nvSpPr>
        <p:spPr>
          <a:xfrm>
            <a:off x="4194866" y="6365608"/>
            <a:ext cx="4198588" cy="365125"/>
          </a:xfrm>
        </p:spPr>
        <p:txBody>
          <a:bodyPr/>
          <a:lstStyle/>
          <a:p>
            <a:endParaRPr lang="en-US" dirty="0">
              <a:solidFill>
                <a:srgbClr val="222222">
                  <a:tint val="75000"/>
                </a:srgbClr>
              </a:solidFill>
            </a:endParaRPr>
          </a:p>
        </p:txBody>
      </p:sp>
      <p:sp>
        <p:nvSpPr>
          <p:cNvPr id="19"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550" y="1174030"/>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369668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11526"/>
            <a:ext cx="7980380" cy="1143000"/>
          </a:xfrm>
        </p:spPr>
        <p:txBody>
          <a:bodyPr/>
          <a:lstStyle>
            <a:lvl1pPr>
              <a:defRPr sz="2400" spc="75" baseline="0"/>
            </a:lvl1pPr>
          </a:lstStyle>
          <a:p>
            <a:r>
              <a:rPr lang="en-US" dirty="0"/>
              <a:t>This slide is good for graphs</a:t>
            </a:r>
          </a:p>
        </p:txBody>
      </p:sp>
      <p:sp>
        <p:nvSpPr>
          <p:cNvPr id="3" name="Content Placeholder 2"/>
          <p:cNvSpPr>
            <a:spLocks noGrp="1"/>
          </p:cNvSpPr>
          <p:nvPr>
            <p:ph idx="1" hasCustomPrompt="1"/>
          </p:nvPr>
        </p:nvSpPr>
        <p:spPr>
          <a:xfrm>
            <a:off x="858844" y="5285553"/>
            <a:ext cx="4007631" cy="951125"/>
          </a:xfrm>
        </p:spPr>
        <p:txBody>
          <a:bodyPr anchor="t"/>
          <a:lstStyle>
            <a:lvl1pPr marL="0" indent="0">
              <a:spcBef>
                <a:spcPts val="450"/>
              </a:spcBef>
              <a:buNone/>
              <a:defRPr sz="75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9" y="1787970"/>
            <a:ext cx="7472362" cy="3497580"/>
          </a:xfrm>
        </p:spPr>
        <p:txBody>
          <a:bodyPr/>
          <a:lstStyle>
            <a:lvl1pPr marL="0" indent="0" algn="ctr">
              <a:buNone/>
              <a:defRPr/>
            </a:lvl1pPr>
          </a:lstStyle>
          <a:p>
            <a:r>
              <a:rPr lang="en-US" dirty="0"/>
              <a:t>Insert your chart here</a:t>
            </a:r>
          </a:p>
        </p:txBody>
      </p:sp>
      <p:sp>
        <p:nvSpPr>
          <p:cNvPr id="9" name="Footer Placeholder 2"/>
          <p:cNvSpPr>
            <a:spLocks noGrp="1"/>
          </p:cNvSpPr>
          <p:nvPr>
            <p:ph type="ftr" sz="quarter" idx="35"/>
          </p:nvPr>
        </p:nvSpPr>
        <p:spPr>
          <a:xfrm>
            <a:off x="4194866" y="6365608"/>
            <a:ext cx="4198588" cy="365125"/>
          </a:xfrm>
        </p:spPr>
        <p:txBody>
          <a:bodyPr/>
          <a:lstStyle/>
          <a:p>
            <a:endParaRPr lang="en-US" dirty="0">
              <a:solidFill>
                <a:srgbClr val="222222">
                  <a:tint val="75000"/>
                </a:srgbClr>
              </a:solidFill>
            </a:endParaRPr>
          </a:p>
        </p:txBody>
      </p:sp>
      <p:sp>
        <p:nvSpPr>
          <p:cNvPr id="10"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7112" y="1025247"/>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407374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36658"/>
            <a:ext cx="7980380" cy="1143000"/>
          </a:xfrm>
        </p:spPr>
        <p:txBody>
          <a:bodyPr/>
          <a:lstStyle>
            <a:lvl1pPr>
              <a:defRPr sz="2400" spc="75" baseline="0"/>
            </a:lvl1pPr>
          </a:lstStyle>
          <a:p>
            <a:r>
              <a:rPr lang="en-US" dirty="0"/>
              <a:t>This slide is good for pie charts</a:t>
            </a:r>
          </a:p>
        </p:txBody>
      </p:sp>
      <p:sp>
        <p:nvSpPr>
          <p:cNvPr id="3" name="Content Placeholder 2"/>
          <p:cNvSpPr>
            <a:spLocks noGrp="1"/>
          </p:cNvSpPr>
          <p:nvPr>
            <p:ph idx="1" hasCustomPrompt="1"/>
          </p:nvPr>
        </p:nvSpPr>
        <p:spPr>
          <a:xfrm>
            <a:off x="1137793" y="3686735"/>
            <a:ext cx="2547290" cy="1814908"/>
          </a:xfrm>
        </p:spPr>
        <p:txBody>
          <a:bodyPr anchor="t"/>
          <a:lstStyle>
            <a:lvl1pPr marL="0" indent="0">
              <a:spcBef>
                <a:spcPts val="450"/>
              </a:spcBef>
              <a:buNone/>
              <a:defRPr sz="825"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73" y="1787973"/>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450"/>
              </a:spcBef>
              <a:buNone/>
              <a:defRPr sz="1350" b="0" i="0" baseline="0">
                <a:solidFill>
                  <a:schemeClr val="tx1"/>
                </a:solidFill>
                <a:latin typeface="Roboto Slab" charset="0"/>
                <a:ea typeface="Roboto Slab" charset="0"/>
                <a:cs typeface="Roboto Slab" charset="0"/>
              </a:defRPr>
            </a:lvl1pPr>
          </a:lstStyle>
          <a:p>
            <a:pPr lvl="0"/>
            <a:r>
              <a:rPr lang="en-US" dirty="0"/>
              <a:t>A conclusion or main point.</a:t>
            </a:r>
          </a:p>
        </p:txBody>
      </p:sp>
      <p:sp>
        <p:nvSpPr>
          <p:cNvPr id="10" name="Footer Placeholder 2"/>
          <p:cNvSpPr>
            <a:spLocks noGrp="1"/>
          </p:cNvSpPr>
          <p:nvPr>
            <p:ph type="ftr" sz="quarter" idx="35"/>
          </p:nvPr>
        </p:nvSpPr>
        <p:spPr>
          <a:xfrm>
            <a:off x="4194866" y="6365608"/>
            <a:ext cx="4198588" cy="365125"/>
          </a:xfrm>
        </p:spPr>
        <p:txBody>
          <a:bodyPr/>
          <a:lstStyle/>
          <a:p>
            <a:endParaRPr lang="en-US" dirty="0">
              <a:solidFill>
                <a:srgbClr val="222222">
                  <a:tint val="75000"/>
                </a:srgbClr>
              </a:solidFill>
            </a:endParaRPr>
          </a:p>
        </p:txBody>
      </p:sp>
      <p:sp>
        <p:nvSpPr>
          <p:cNvPr id="12" name="Slide Number Placeholder 3"/>
          <p:cNvSpPr>
            <a:spLocks noGrp="1"/>
          </p:cNvSpPr>
          <p:nvPr>
            <p:ph type="sldNum" sz="quarter" idx="36"/>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975055" y="1062442"/>
            <a:ext cx="2369559"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364432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sp>
        <p:nvSpPr>
          <p:cNvPr id="10" name="Footer Placeholder 2"/>
          <p:cNvSpPr>
            <a:spLocks noGrp="1"/>
          </p:cNvSpPr>
          <p:nvPr>
            <p:ph type="ftr" sz="quarter" idx="10"/>
          </p:nvPr>
        </p:nvSpPr>
        <p:spPr>
          <a:xfrm>
            <a:off x="4202333" y="6365608"/>
            <a:ext cx="4198588" cy="365125"/>
          </a:xfrm>
        </p:spPr>
        <p:txBody>
          <a:bodyPr/>
          <a:lstStyle/>
          <a:p>
            <a:endParaRPr lang="en-US" dirty="0">
              <a:solidFill>
                <a:srgbClr val="222222">
                  <a:tint val="75000"/>
                </a:srgbClr>
              </a:solidFill>
            </a:endParaRPr>
          </a:p>
        </p:txBody>
      </p:sp>
      <p:sp>
        <p:nvSpPr>
          <p:cNvPr id="12"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0" y="1211236"/>
            <a:ext cx="2643672"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Tree>
    <p:extLst>
      <p:ext uri="{BB962C8B-B14F-4D97-AF65-F5344CB8AC3E}">
        <p14:creationId xmlns:p14="http://schemas.microsoft.com/office/powerpoint/2010/main" val="412966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spc="75" baseline="0"/>
            </a:lvl1pPr>
          </a:lstStyle>
          <a:p>
            <a:r>
              <a:rPr lang="en-US" dirty="0"/>
              <a:t>This has a title only</a:t>
            </a:r>
          </a:p>
        </p:txBody>
      </p:sp>
      <p:sp>
        <p:nvSpPr>
          <p:cNvPr id="4" name="Content Placeholder 3"/>
          <p:cNvSpPr>
            <a:spLocks noGrp="1"/>
          </p:cNvSpPr>
          <p:nvPr>
            <p:ph sz="quarter" idx="35"/>
          </p:nvPr>
        </p:nvSpPr>
        <p:spPr>
          <a:xfrm>
            <a:off x="647711" y="1866904"/>
            <a:ext cx="7929563" cy="4316730"/>
          </a:xfrm>
        </p:spPr>
        <p:txBody>
          <a:bodyPr/>
          <a:lstStyle>
            <a:lvl1pPr marL="171450" indent="-171450">
              <a:buFont typeface="Arial" charset="0"/>
              <a:buChar char="•"/>
              <a:defRPr sz="1500">
                <a:solidFill>
                  <a:schemeClr val="tx1"/>
                </a:solidFill>
              </a:defRPr>
            </a:lvl1pPr>
            <a:lvl2pPr>
              <a:defRPr sz="120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
          <p:cNvSpPr>
            <a:spLocks noGrp="1"/>
          </p:cNvSpPr>
          <p:nvPr>
            <p:ph type="ftr" sz="quarter" idx="10"/>
          </p:nvPr>
        </p:nvSpPr>
        <p:spPr>
          <a:xfrm>
            <a:off x="4202333" y="6365608"/>
            <a:ext cx="4198588" cy="365125"/>
          </a:xfrm>
        </p:spPr>
        <p:txBody>
          <a:bodyPr/>
          <a:lstStyle/>
          <a:p>
            <a:endParaRPr lang="en-US" dirty="0">
              <a:solidFill>
                <a:srgbClr val="222222">
                  <a:tint val="75000"/>
                </a:srgbClr>
              </a:solidFill>
            </a:endParaRPr>
          </a:p>
        </p:txBody>
      </p:sp>
      <p:sp>
        <p:nvSpPr>
          <p:cNvPr id="12"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992983" y="1192630"/>
            <a:ext cx="2643672" cy="323165"/>
          </a:xfrm>
          <a:solidFill>
            <a:schemeClr val="bg1"/>
          </a:solidFill>
        </p:spPr>
        <p:txBody>
          <a:bodyPr wrap="none">
            <a:spAutoFit/>
          </a:bodyPr>
          <a:lstStyle>
            <a:lvl1pPr marL="0" indent="0" algn="ctr">
              <a:buNone/>
              <a:defRPr sz="15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Tree>
    <p:extLst>
      <p:ext uri="{BB962C8B-B14F-4D97-AF65-F5344CB8AC3E}">
        <p14:creationId xmlns:p14="http://schemas.microsoft.com/office/powerpoint/2010/main" val="4093030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2026054"/>
            <a:ext cx="4616328" cy="2554758"/>
          </a:xfrm>
        </p:spPr>
        <p:txBody>
          <a:bodyPr anchor="ctr"/>
          <a:lstStyle>
            <a:lvl1pPr marL="0" indent="0" algn="ctr">
              <a:buNone/>
              <a:defRPr sz="1800" b="0" i="1" baseline="0">
                <a:solidFill>
                  <a:schemeClr val="bg1"/>
                </a:solidFill>
                <a:latin typeface="Roboto Thin" pitchFamily="50" charset="0"/>
                <a:ea typeface="Roboto Thin" pitchFamily="50" charset="0"/>
                <a:cs typeface="Roboto Thin" pitchFamily="50" charset="0"/>
              </a:defRPr>
            </a:lvl1pPr>
          </a:lstStyle>
          <a:p>
            <a:pPr lvl="0"/>
            <a:r>
              <a:rPr lang="en-US" dirty="0"/>
              <a:t>“Insert your awesome quote here. It shouldn’t be too big or too long.”</a:t>
            </a:r>
          </a:p>
        </p:txBody>
      </p:sp>
      <p:sp>
        <p:nvSpPr>
          <p:cNvPr id="13" name="Text Placeholder 4"/>
          <p:cNvSpPr>
            <a:spLocks noGrp="1"/>
          </p:cNvSpPr>
          <p:nvPr>
            <p:ph type="body" sz="quarter" idx="13" hasCustomPrompt="1"/>
          </p:nvPr>
        </p:nvSpPr>
        <p:spPr>
          <a:xfrm>
            <a:off x="4229113" y="4722578"/>
            <a:ext cx="2913105" cy="645199"/>
          </a:xfrm>
        </p:spPr>
        <p:txBody>
          <a:bodyPr anchor="b"/>
          <a:lstStyle>
            <a:lvl1pPr marL="0" indent="0" algn="r">
              <a:buNone/>
              <a:defRPr sz="2100" b="0" i="0" baseline="0">
                <a:solidFill>
                  <a:schemeClr val="bg1"/>
                </a:solidFill>
                <a:latin typeface="Roboto Slab" charset="0"/>
                <a:ea typeface="Roboto Slab" charset="0"/>
                <a:cs typeface="Roboto Slab" charset="0"/>
              </a:defRPr>
            </a:lvl1pPr>
          </a:lstStyle>
          <a:p>
            <a:pPr lvl="0"/>
            <a:r>
              <a:rPr lang="en-US" dirty="0"/>
              <a:t>– Quote Author</a:t>
            </a:r>
          </a:p>
        </p:txBody>
      </p:sp>
      <p:sp>
        <p:nvSpPr>
          <p:cNvPr id="6" name="Rectangle 5"/>
          <p:cNvSpPr/>
          <p:nvPr userDrawn="1"/>
        </p:nvSpPr>
        <p:spPr>
          <a:xfrm>
            <a:off x="0" y="6214625"/>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9"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95374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36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27" name="Title 1"/>
          <p:cNvSpPr>
            <a:spLocks noGrp="1"/>
          </p:cNvSpPr>
          <p:nvPr>
            <p:ph type="ctrTitle" hasCustomPrompt="1"/>
          </p:nvPr>
        </p:nvSpPr>
        <p:spPr>
          <a:xfrm>
            <a:off x="673488" y="1242650"/>
            <a:ext cx="4162007" cy="2292296"/>
          </a:xfrm>
        </p:spPr>
        <p:txBody>
          <a:bodyPr anchor="b"/>
          <a:lstStyle>
            <a:lvl1pPr algn="l">
              <a:lnSpc>
                <a:spcPct val="100000"/>
              </a:lnSpc>
              <a:defRPr sz="3750" spc="75"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1" y="3722134"/>
            <a:ext cx="2807179" cy="369332"/>
          </a:xfrm>
          <a:noFill/>
          <a:effectLst/>
        </p:spPr>
        <p:txBody>
          <a:bodyPr wrap="none">
            <a:spAutoFit/>
          </a:bodyPr>
          <a:lstStyle>
            <a:lvl1pPr marL="0" indent="0" algn="l">
              <a:buNone/>
              <a:defRPr sz="180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4077191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625"/>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625"/>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21" y="3653009"/>
            <a:ext cx="1854354" cy="369332"/>
          </a:xfrm>
          <a:solidFill>
            <a:schemeClr val="accent6"/>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when you need to</a:t>
            </a:r>
          </a:p>
        </p:txBody>
      </p:sp>
      <p:sp>
        <p:nvSpPr>
          <p:cNvPr id="12"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8"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377045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625"/>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625"/>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67063" y="3653009"/>
            <a:ext cx="1854354" cy="369332"/>
          </a:xfrm>
          <a:solidFill>
            <a:schemeClr val="accent2"/>
          </a:solidFill>
        </p:spPr>
        <p:txBody>
          <a:bodyPr wrap="none" anchor="t">
            <a:spAutoFit/>
          </a:bodyPr>
          <a:lstStyle>
            <a:lvl1pPr marL="0" indent="0" algn="l">
              <a:spcBef>
                <a:spcPts val="0"/>
              </a:spcBef>
              <a:buNone/>
              <a:defRPr sz="1800" b="0" i="0">
                <a:solidFill>
                  <a:schemeClr val="bg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11"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704885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21" y="3653009"/>
            <a:ext cx="1854354" cy="369332"/>
          </a:xfrm>
          <a:solidFill>
            <a:srgbClr val="74C52C"/>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625"/>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625"/>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1"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60303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625"/>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0" y="6214625"/>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2"/>
          <p:cNvSpPr>
            <a:spLocks noGrp="1"/>
          </p:cNvSpPr>
          <p:nvPr>
            <p:ph type="body" idx="1" hasCustomPrompt="1"/>
          </p:nvPr>
        </p:nvSpPr>
        <p:spPr>
          <a:xfrm>
            <a:off x="756121" y="3653009"/>
            <a:ext cx="1854354" cy="369332"/>
          </a:xfrm>
          <a:solidFill>
            <a:schemeClr val="accent3"/>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11"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1206457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625"/>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7" name="Rectangle 6"/>
          <p:cNvSpPr/>
          <p:nvPr userDrawn="1"/>
        </p:nvSpPr>
        <p:spPr>
          <a:xfrm>
            <a:off x="240630" y="6214625"/>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0" name="Text Placeholder 2"/>
          <p:cNvSpPr>
            <a:spLocks noGrp="1"/>
          </p:cNvSpPr>
          <p:nvPr>
            <p:ph type="body" idx="1" hasCustomPrompt="1"/>
          </p:nvPr>
        </p:nvSpPr>
        <p:spPr>
          <a:xfrm>
            <a:off x="756121" y="3653009"/>
            <a:ext cx="1854354" cy="369332"/>
          </a:xfrm>
          <a:solidFill>
            <a:srgbClr val="EA2B8D"/>
          </a:solidFill>
        </p:spPr>
        <p:txBody>
          <a:bodyPr wrap="none" anchor="t">
            <a:spAutoFit/>
          </a:bodyPr>
          <a:lstStyle>
            <a:lvl1pPr marL="0" indent="0" algn="l">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9"/>
            <a:ext cx="7772400" cy="1461724"/>
          </a:xfrm>
        </p:spPr>
        <p:txBody>
          <a:bodyPr anchor="b"/>
          <a:lstStyle>
            <a:lvl1pPr algn="l">
              <a:lnSpc>
                <a:spcPct val="100000"/>
              </a:lnSpc>
              <a:defRPr sz="3750" b="1" i="0" cap="none" spc="75"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11"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28781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625"/>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3" name="Rectangle 2"/>
          <p:cNvSpPr/>
          <p:nvPr userDrawn="1"/>
        </p:nvSpPr>
        <p:spPr>
          <a:xfrm>
            <a:off x="0" y="6214625"/>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1" name="Footer Placeholder 4"/>
          <p:cNvSpPr>
            <a:spLocks noGrp="1"/>
          </p:cNvSpPr>
          <p:nvPr>
            <p:ph type="ftr" sz="quarter" idx="3"/>
          </p:nvPr>
        </p:nvSpPr>
        <p:spPr>
          <a:xfrm>
            <a:off x="4193699" y="6365608"/>
            <a:ext cx="4198588" cy="365125"/>
          </a:xfrm>
          <a:prstGeom prst="rect">
            <a:avLst/>
          </a:prstGeom>
        </p:spPr>
        <p:txBody>
          <a:bodyPr vert="horz" lIns="91440" tIns="45720" rIns="91440" bIns="45720" rtlCol="0" anchor="ctr"/>
          <a:lstStyle>
            <a:lvl1pPr algn="r">
              <a:defRPr sz="450" i="1">
                <a:solidFill>
                  <a:schemeClr val="bg1"/>
                </a:solidFill>
                <a:latin typeface="Roboto Thin" pitchFamily="50" charset="0"/>
                <a:ea typeface="Roboto Thin" pitchFamily="50" charset="0"/>
                <a:cs typeface="Roboto Thin" pitchFamily="50" charset="0"/>
              </a:defRPr>
            </a:lvl1pPr>
          </a:lstStyle>
          <a:p>
            <a:endParaRPr lang="en-US" dirty="0">
              <a:solidFill>
                <a:srgbClr val="FFFFFF"/>
              </a:solidFill>
            </a:endParaRPr>
          </a:p>
        </p:txBody>
      </p:sp>
      <p:sp>
        <p:nvSpPr>
          <p:cNvPr id="12"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bg1"/>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FFFFFF"/>
                </a:solidFill>
              </a:rPr>
              <a:pPr/>
              <a:t>‹#›</a:t>
            </a:fld>
            <a:endParaRPr lang="en-US" dirty="0">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592840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71161"/>
            <a:ext cx="7980380" cy="1143000"/>
          </a:xfrm>
        </p:spPr>
        <p:txBody>
          <a:bodyPr/>
          <a:lstStyle>
            <a:lvl1pPr>
              <a:defRPr sz="2400" spc="75" baseline="0">
                <a:solidFill>
                  <a:schemeClr val="accent6"/>
                </a:solidFill>
              </a:defRPr>
            </a:lvl1pPr>
          </a:lstStyle>
          <a:p>
            <a:r>
              <a:rPr lang="en-US" dirty="0"/>
              <a:t>Follow, link &amp; like</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6106" y="2227167"/>
            <a:ext cx="1395713" cy="160020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820208" y="2272674"/>
            <a:ext cx="1372887" cy="1508760"/>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07528" y="2250026"/>
            <a:ext cx="1308101" cy="1554481"/>
          </a:xfrm>
          <a:prstGeom prst="rect">
            <a:avLst/>
          </a:prstGeom>
        </p:spPr>
      </p:pic>
      <p:pic>
        <p:nvPicPr>
          <p:cNvPr id="6" name="Picture 5"/>
          <p:cNvPicPr>
            <a:picLocks noChangeAspect="1"/>
          </p:cNvPicPr>
          <p:nvPr userDrawn="1"/>
        </p:nvPicPr>
        <p:blipFill>
          <a:blip r:embed="rId5"/>
          <a:stretch>
            <a:fillRect/>
          </a:stretch>
        </p:blipFill>
        <p:spPr>
          <a:xfrm>
            <a:off x="5458448" y="2304856"/>
            <a:ext cx="1267134" cy="1476578"/>
          </a:xfrm>
          <a:prstGeom prst="rect">
            <a:avLst/>
          </a:prstGeom>
        </p:spPr>
      </p:pic>
      <p:pic>
        <p:nvPicPr>
          <p:cNvPr id="18" name="Picture 17"/>
          <p:cNvPicPr>
            <a:picLocks noChangeAspect="1"/>
          </p:cNvPicPr>
          <p:nvPr userDrawn="1"/>
        </p:nvPicPr>
        <p:blipFill>
          <a:blip r:embed="rId5"/>
          <a:stretch>
            <a:fillRect/>
          </a:stretch>
        </p:blipFill>
        <p:spPr>
          <a:xfrm>
            <a:off x="7035577" y="2183429"/>
            <a:ext cx="1356776" cy="1643939"/>
          </a:xfrm>
          <a:prstGeom prst="rect">
            <a:avLst/>
          </a:prstGeom>
        </p:spPr>
      </p:pic>
      <p:sp>
        <p:nvSpPr>
          <p:cNvPr id="14" name="Footer Placeholder 2"/>
          <p:cNvSpPr>
            <a:spLocks noGrp="1"/>
          </p:cNvSpPr>
          <p:nvPr>
            <p:ph type="ftr" sz="quarter" idx="10"/>
          </p:nvPr>
        </p:nvSpPr>
        <p:spPr>
          <a:xfrm>
            <a:off x="4189556" y="6365608"/>
            <a:ext cx="4198588" cy="365125"/>
          </a:xfrm>
        </p:spPr>
        <p:txBody>
          <a:bodyPr/>
          <a:lstStyle/>
          <a:p>
            <a:endParaRPr lang="en-US" dirty="0">
              <a:solidFill>
                <a:srgbClr val="222222">
                  <a:tint val="75000"/>
                </a:srgbClr>
              </a:solidFill>
            </a:endParaRPr>
          </a:p>
        </p:txBody>
      </p:sp>
      <p:sp>
        <p:nvSpPr>
          <p:cNvPr id="15" name="Slide Number Placeholder 3"/>
          <p:cNvSpPr>
            <a:spLocks noGrp="1"/>
          </p:cNvSpPr>
          <p:nvPr>
            <p:ph type="sldNum" sz="quarter" idx="11"/>
          </p:nvPr>
        </p:nvSpPr>
        <p:spPr>
          <a:xfrm>
            <a:off x="8392703" y="6365608"/>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2085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amp; Contac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10" y="1955282"/>
            <a:ext cx="6193973" cy="1226614"/>
          </a:xfrm>
        </p:spPr>
        <p:txBody>
          <a:bodyPr/>
          <a:lstStyle>
            <a:lvl1pPr algn="l">
              <a:defRPr sz="4500" spc="75" baseline="0">
                <a:solidFill>
                  <a:srgbClr val="FFFFFF"/>
                </a:solidFill>
              </a:defRPr>
            </a:lvl1pPr>
          </a:lstStyle>
          <a:p>
            <a:r>
              <a:rPr lang="en-US" dirty="0"/>
              <a:t>Thank you!</a:t>
            </a:r>
          </a:p>
        </p:txBody>
      </p:sp>
      <p:sp>
        <p:nvSpPr>
          <p:cNvPr id="12" name="Text Placeholder 11"/>
          <p:cNvSpPr>
            <a:spLocks noGrp="1"/>
          </p:cNvSpPr>
          <p:nvPr>
            <p:ph type="body" sz="quarter" idx="11" hasCustomPrompt="1"/>
          </p:nvPr>
        </p:nvSpPr>
        <p:spPr>
          <a:xfrm>
            <a:off x="1436071" y="4735964"/>
            <a:ext cx="1313930" cy="246696"/>
          </a:xfrm>
        </p:spPr>
        <p:txBody>
          <a:bodyPr wrap="none" bIns="0"/>
          <a:lstStyle>
            <a:lvl1pPr marL="0" indent="0">
              <a:spcBef>
                <a:spcPts val="0"/>
              </a:spcBef>
              <a:buNone/>
              <a:defRPr sz="600" b="0" i="0" baseline="0">
                <a:solidFill>
                  <a:srgbClr val="FFFFFF"/>
                </a:solidFill>
                <a:latin typeface="Roboto" pitchFamily="50" charset="0"/>
                <a:ea typeface="Roboto" pitchFamily="50" charset="0"/>
                <a:cs typeface="Roboto" pitchFamily="50" charset="0"/>
              </a:defRPr>
            </a:lvl1pPr>
          </a:lstStyle>
          <a:p>
            <a:pPr lvl="0"/>
            <a:r>
              <a:rPr lang="en-US" dirty="0"/>
              <a:t>YOUR NAME</a:t>
            </a:r>
          </a:p>
        </p:txBody>
      </p:sp>
      <p:sp>
        <p:nvSpPr>
          <p:cNvPr id="13" name="Rectangle 12"/>
          <p:cNvSpPr/>
          <p:nvPr userDrawn="1"/>
        </p:nvSpPr>
        <p:spPr>
          <a:xfrm>
            <a:off x="730402" y="4711616"/>
            <a:ext cx="705668" cy="184666"/>
          </a:xfrm>
          <a:prstGeom prst="rect">
            <a:avLst/>
          </a:prstGeom>
        </p:spPr>
        <p:txBody>
          <a:bodyPr wrap="square">
            <a:spAutoFit/>
          </a:bodyPr>
          <a:lstStyle/>
          <a:p>
            <a:pPr algn="r" fontAlgn="base">
              <a:spcBef>
                <a:spcPct val="0"/>
              </a:spcBef>
              <a:spcAft>
                <a:spcPct val="0"/>
              </a:spcAft>
            </a:pPr>
            <a:r>
              <a:rPr lang="en-US" sz="600" dirty="0">
                <a:solidFill>
                  <a:srgbClr val="FFFFFF"/>
                </a:solidFill>
                <a:latin typeface="Roboto Thin" pitchFamily="50" charset="0"/>
                <a:ea typeface="Roboto Thin" pitchFamily="50" charset="0"/>
                <a:cs typeface="Roboto Light"/>
              </a:rPr>
              <a:t>CONTACT:</a:t>
            </a:r>
          </a:p>
        </p:txBody>
      </p:sp>
      <p:sp>
        <p:nvSpPr>
          <p:cNvPr id="19" name="Text Placeholder 11"/>
          <p:cNvSpPr>
            <a:spLocks noGrp="1"/>
          </p:cNvSpPr>
          <p:nvPr>
            <p:ph type="body" sz="quarter" idx="13" hasCustomPrompt="1"/>
          </p:nvPr>
        </p:nvSpPr>
        <p:spPr>
          <a:xfrm>
            <a:off x="1436071" y="4975275"/>
            <a:ext cx="1313930" cy="162872"/>
          </a:xfrm>
        </p:spPr>
        <p:txBody>
          <a:bodyPr wrap="none" bIns="0" anchor="b"/>
          <a:lstStyle>
            <a:lvl1pPr marL="0" indent="0">
              <a:spcBef>
                <a:spcPts val="0"/>
              </a:spcBef>
              <a:buNone/>
              <a:defRPr sz="600" b="0" i="0" baseline="0">
                <a:solidFill>
                  <a:srgbClr val="FFFFFF"/>
                </a:solidFill>
                <a:latin typeface="Roboto Thin" pitchFamily="50" charset="0"/>
                <a:ea typeface="Roboto Thin" pitchFamily="50" charset="0"/>
                <a:cs typeface="Roboto Thin" pitchFamily="50" charset="0"/>
              </a:defRPr>
            </a:lvl1pPr>
          </a:lstStyle>
          <a:p>
            <a:pPr lvl="0"/>
            <a:r>
              <a:rPr lang="en-US" dirty="0"/>
              <a:t>Email</a:t>
            </a:r>
          </a:p>
        </p:txBody>
      </p:sp>
      <p:sp>
        <p:nvSpPr>
          <p:cNvPr id="20" name="Text Placeholder 11"/>
          <p:cNvSpPr>
            <a:spLocks noGrp="1"/>
          </p:cNvSpPr>
          <p:nvPr>
            <p:ph type="body" sz="quarter" idx="14" hasCustomPrompt="1"/>
          </p:nvPr>
        </p:nvSpPr>
        <p:spPr>
          <a:xfrm>
            <a:off x="1436070" y="5146654"/>
            <a:ext cx="1313930" cy="162872"/>
          </a:xfrm>
        </p:spPr>
        <p:txBody>
          <a:bodyPr wrap="none" bIns="0" anchor="b"/>
          <a:lstStyle>
            <a:lvl1pPr marL="0" indent="0">
              <a:spcBef>
                <a:spcPts val="0"/>
              </a:spcBef>
              <a:buNone/>
              <a:defRPr sz="600" b="0" i="0" baseline="0">
                <a:solidFill>
                  <a:srgbClr val="FFFFFF"/>
                </a:solidFill>
                <a:latin typeface="Roboto Thin" pitchFamily="50" charset="0"/>
                <a:ea typeface="Roboto Thin" pitchFamily="50" charset="0"/>
                <a:cs typeface="Roboto Thin" pitchFamily="50" charset="0"/>
              </a:defRPr>
            </a:lvl1pPr>
          </a:lstStyle>
          <a:p>
            <a:pPr lvl="0"/>
            <a:r>
              <a:rPr lang="en-US" dirty="0"/>
              <a:t>Phone</a:t>
            </a:r>
          </a:p>
        </p:txBody>
      </p:sp>
      <p:sp>
        <p:nvSpPr>
          <p:cNvPr id="8" name="Rectangle 7"/>
          <p:cNvSpPr/>
          <p:nvPr userDrawn="1"/>
        </p:nvSpPr>
        <p:spPr>
          <a:xfrm>
            <a:off x="0" y="6214625"/>
            <a:ext cx="3162300"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11"/>
          <p:cNvSpPr>
            <a:spLocks noGrp="1"/>
          </p:cNvSpPr>
          <p:nvPr>
            <p:ph type="body" sz="quarter" idx="16" hasCustomPrompt="1"/>
          </p:nvPr>
        </p:nvSpPr>
        <p:spPr>
          <a:xfrm>
            <a:off x="1436070" y="5316411"/>
            <a:ext cx="1313930" cy="162872"/>
          </a:xfrm>
        </p:spPr>
        <p:txBody>
          <a:bodyPr wrap="none" bIns="0" anchor="b"/>
          <a:lstStyle>
            <a:lvl1pPr marL="0" indent="0">
              <a:spcBef>
                <a:spcPts val="0"/>
              </a:spcBef>
              <a:buNone/>
              <a:defRPr sz="600" b="0" i="0" baseline="0">
                <a:solidFill>
                  <a:srgbClr val="FFFFFF"/>
                </a:solidFill>
                <a:latin typeface="Roboto Thin" pitchFamily="50" charset="0"/>
                <a:ea typeface="Roboto Thin" pitchFamily="50" charset="0"/>
                <a:cs typeface="Roboto Thin" pitchFamily="50" charset="0"/>
              </a:defRPr>
            </a:lvl1pPr>
          </a:lstStyle>
          <a:p>
            <a:pPr lvl="0"/>
            <a:r>
              <a:rPr lang="en-US" dirty="0"/>
              <a:t>Twitter, </a:t>
            </a:r>
            <a:r>
              <a:rPr lang="en-US" dirty="0" err="1"/>
              <a:t>etc</a:t>
            </a:r>
            <a:endParaRPr lang="en-US" dirty="0"/>
          </a:p>
        </p:txBody>
      </p:sp>
      <p:sp>
        <p:nvSpPr>
          <p:cNvPr id="16" name="Text Placeholder 2"/>
          <p:cNvSpPr>
            <a:spLocks noGrp="1"/>
          </p:cNvSpPr>
          <p:nvPr>
            <p:ph type="body" idx="1" hasCustomPrompt="1"/>
          </p:nvPr>
        </p:nvSpPr>
        <p:spPr>
          <a:xfrm>
            <a:off x="685830" y="3294283"/>
            <a:ext cx="5976259" cy="861814"/>
          </a:xfrm>
        </p:spPr>
        <p:txBody>
          <a:bodyPr anchor="t"/>
          <a:lstStyle>
            <a:lvl1pPr marL="0" indent="0">
              <a:lnSpc>
                <a:spcPct val="80000"/>
              </a:lnSpc>
              <a:spcBef>
                <a:spcPts val="0"/>
              </a:spcBef>
              <a:buNone/>
              <a:defRPr sz="1800" b="0" i="0">
                <a:solidFill>
                  <a:srgbClr val="FFFFFF"/>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1" name="Text Placeholder 4"/>
          <p:cNvSpPr txBox="1">
            <a:spLocks/>
          </p:cNvSpPr>
          <p:nvPr userDrawn="1"/>
        </p:nvSpPr>
        <p:spPr>
          <a:xfrm>
            <a:off x="3190875" y="6115261"/>
            <a:ext cx="5521774" cy="537671"/>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pPr>
            <a:r>
              <a:rPr lang="en-US" sz="600" i="1" dirty="0">
                <a:solidFill>
                  <a:srgbClr val="FFFFFF"/>
                </a:solidFill>
                <a:latin typeface="Roboto Light" pitchFamily="50" charset="0"/>
                <a:ea typeface="Roboto Light"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600" i="1" dirty="0">
                <a:solidFill>
                  <a:srgbClr val="FFFFFF"/>
                </a:solidFill>
                <a:latin typeface="Roboto Light" pitchFamily="50" charset="0"/>
                <a:ea typeface="Roboto Light"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1770914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only">
    <p:bg>
      <p:bgPr>
        <a:solidFill>
          <a:schemeClr val="accent3"/>
        </a:solidFill>
        <a:effectLst/>
      </p:bgPr>
    </p:bg>
    <p:spTree>
      <p:nvGrpSpPr>
        <p:cNvPr id="1" name=""/>
        <p:cNvGrpSpPr/>
        <p:nvPr/>
      </p:nvGrpSpPr>
      <p:grpSpPr>
        <a:xfrm>
          <a:off x="0" y="0"/>
          <a:ext cx="0" cy="0"/>
          <a:chOff x="0" y="0"/>
          <a:chExt cx="0" cy="0"/>
        </a:xfrm>
      </p:grpSpPr>
      <p:sp>
        <p:nvSpPr>
          <p:cNvPr id="8" name="Rectangle 7"/>
          <p:cNvSpPr/>
          <p:nvPr userDrawn="1"/>
        </p:nvSpPr>
        <p:spPr>
          <a:xfrm>
            <a:off x="188684" y="6214625"/>
            <a:ext cx="27813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9" name="Title 1"/>
          <p:cNvSpPr>
            <a:spLocks noGrp="1"/>
          </p:cNvSpPr>
          <p:nvPr>
            <p:ph type="ctrTitle" hasCustomPrompt="1"/>
          </p:nvPr>
        </p:nvSpPr>
        <p:spPr>
          <a:xfrm>
            <a:off x="685798" y="2428665"/>
            <a:ext cx="6226568" cy="1172257"/>
          </a:xfrm>
        </p:spPr>
        <p:txBody>
          <a:bodyPr/>
          <a:lstStyle>
            <a:lvl1pPr algn="l">
              <a:defRPr sz="4950" spc="75" baseline="0">
                <a:solidFill>
                  <a:srgbClr val="FFFFFF"/>
                </a:solidFill>
              </a:defRPr>
            </a:lvl1pPr>
          </a:lstStyle>
          <a:p>
            <a:r>
              <a:rPr lang="en-US" dirty="0"/>
              <a:t>Thank you!</a:t>
            </a:r>
          </a:p>
        </p:txBody>
      </p:sp>
      <p:sp>
        <p:nvSpPr>
          <p:cNvPr id="16" name="Text Placeholder 2"/>
          <p:cNvSpPr>
            <a:spLocks noGrp="1"/>
          </p:cNvSpPr>
          <p:nvPr>
            <p:ph type="body" idx="1" hasCustomPrompt="1"/>
          </p:nvPr>
        </p:nvSpPr>
        <p:spPr>
          <a:xfrm>
            <a:off x="685798" y="3713097"/>
            <a:ext cx="5693228" cy="861814"/>
          </a:xfrm>
        </p:spPr>
        <p:txBody>
          <a:bodyPr anchor="t"/>
          <a:lstStyle>
            <a:lvl1pPr marL="0" indent="0">
              <a:lnSpc>
                <a:spcPct val="80000"/>
              </a:lnSpc>
              <a:spcBef>
                <a:spcPts val="0"/>
              </a:spcBef>
              <a:buNone/>
              <a:defRPr sz="1800" b="0" i="0">
                <a:solidFill>
                  <a:schemeClr val="tx1"/>
                </a:solidFill>
                <a:latin typeface="Roboto Light" charset="0"/>
                <a:ea typeface="Roboto Light" charset="0"/>
                <a:cs typeface="Roboto Light"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A few words that wrap up the presentation.</a:t>
            </a:r>
          </a:p>
        </p:txBody>
      </p:sp>
      <p:cxnSp>
        <p:nvCxnSpPr>
          <p:cNvPr id="10" name="Straight Connector 9"/>
          <p:cNvCxnSpPr/>
          <p:nvPr userDrawn="1"/>
        </p:nvCxnSpPr>
        <p:spPr>
          <a:xfrm>
            <a:off x="685798" y="4715243"/>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7" name="Text Placeholder 4"/>
          <p:cNvSpPr txBox="1">
            <a:spLocks/>
          </p:cNvSpPr>
          <p:nvPr userDrawn="1"/>
        </p:nvSpPr>
        <p:spPr>
          <a:xfrm>
            <a:off x="3190875" y="6115261"/>
            <a:ext cx="5521774" cy="537671"/>
          </a:xfrm>
          <a:prstGeom prst="rect">
            <a:avLst/>
          </a:prstGeom>
        </p:spPr>
        <p:txBody>
          <a:bodyPr vert="horz" wrap="none" lIns="68580" tIns="34290" rIns="68580" bIns="0" rtlCol="0" anchor="b">
            <a:noAutofit/>
          </a:bodyPr>
          <a:lstStyle>
            <a:lvl1pPr marL="0" indent="0" algn="l" defTabSz="457200" rtl="0" eaLnBrk="1" latinLnBrk="0" hangingPunct="1">
              <a:spcBef>
                <a:spcPts val="0"/>
              </a:spcBef>
              <a:buClr>
                <a:schemeClr val="accent6"/>
              </a:buClr>
              <a:buSzPct val="130000"/>
              <a:buFont typeface="Arial" charset="0"/>
              <a:buNone/>
              <a:defRPr sz="800" b="0" i="0" kern="1200" baseline="0">
                <a:solidFill>
                  <a:srgbClr val="FFFFFF"/>
                </a:solidFill>
                <a:latin typeface="Roboto Thin" pitchFamily="50" charset="0"/>
                <a:ea typeface="Roboto Thin" pitchFamily="50" charset="0"/>
                <a:cs typeface="Roboto Thin" pitchFamily="50" charset="0"/>
              </a:defRPr>
            </a:lvl1pPr>
            <a:lvl2pPr marL="285750" indent="-173038" algn="l" defTabSz="457200" rtl="0" eaLnBrk="1" latinLnBrk="0" hangingPunct="1">
              <a:spcBef>
                <a:spcPts val="300"/>
              </a:spcBef>
              <a:buClr>
                <a:schemeClr val="accent6"/>
              </a:buClr>
              <a:buFont typeface="Arial"/>
              <a:buChar char="–"/>
              <a:tabLst/>
              <a:defRPr sz="1400" b="0" i="0" kern="1200">
                <a:solidFill>
                  <a:schemeClr val="tx1">
                    <a:lumMod val="65000"/>
                    <a:lumOff val="35000"/>
                  </a:schemeClr>
                </a:solidFill>
                <a:latin typeface="Roboto" charset="0"/>
                <a:ea typeface="Roboto" charset="0"/>
                <a:cs typeface="Roboto" charset="0"/>
              </a:defRPr>
            </a:lvl2pPr>
            <a:lvl3pPr marL="1143000" indent="-228600" algn="l" defTabSz="457200" rtl="0" eaLnBrk="1" latinLnBrk="0" hangingPunct="1">
              <a:spcBef>
                <a:spcPct val="20000"/>
              </a:spcBef>
              <a:buFont typeface="Arial"/>
              <a:buChar char="•"/>
              <a:defRPr sz="1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534" lvl="1" indent="0" algn="r" fontAlgn="base">
              <a:spcAft>
                <a:spcPct val="0"/>
              </a:spcAft>
              <a:buClr>
                <a:srgbClr val="38B0E6"/>
              </a:buClr>
              <a:buFont typeface="Arial"/>
              <a:buNone/>
            </a:pPr>
            <a:r>
              <a:rPr lang="en-US" sz="600" i="1" dirty="0">
                <a:solidFill>
                  <a:srgbClr val="FFFFFF"/>
                </a:solidFill>
                <a:latin typeface="Roboto Light" pitchFamily="50" charset="0"/>
                <a:ea typeface="Roboto Light" pitchFamily="50" charset="0"/>
              </a:rPr>
              <a:t>All logos, designs, and brand names for Renaissance products and services are trademarks of Renaissance Learning, Inc., </a:t>
            </a:r>
          </a:p>
          <a:p>
            <a:pPr marL="84534" lvl="1" indent="0" algn="r" fontAlgn="base">
              <a:spcAft>
                <a:spcPct val="0"/>
              </a:spcAft>
              <a:buClr>
                <a:srgbClr val="38B0E6"/>
              </a:buClr>
              <a:buFont typeface="Arial"/>
              <a:buNone/>
            </a:pPr>
            <a:r>
              <a:rPr lang="en-US" sz="600" i="1" dirty="0">
                <a:solidFill>
                  <a:srgbClr val="FFFFFF"/>
                </a:solidFill>
                <a:latin typeface="Roboto Light" pitchFamily="50" charset="0"/>
                <a:ea typeface="Roboto Light" pitchFamily="50" charset="0"/>
              </a:rPr>
              <a:t>and its subsidiaries, registered, common law, or pending registration in the United States and other countries.</a:t>
            </a:r>
          </a:p>
        </p:txBody>
      </p:sp>
    </p:spTree>
    <p:extLst>
      <p:ext uri="{BB962C8B-B14F-4D97-AF65-F5344CB8AC3E}">
        <p14:creationId xmlns:p14="http://schemas.microsoft.com/office/powerpoint/2010/main" val="912081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2"/>
            <a:ext cx="8229600" cy="3535363"/>
          </a:xfrm>
        </p:spPr>
        <p:txBody>
          <a:bodyPr/>
          <a:lstStyle>
            <a:lvl1pPr>
              <a:buSzPct val="86000"/>
              <a:defRPr sz="1950">
                <a:solidFill>
                  <a:srgbClr val="555555"/>
                </a:solidFill>
              </a:defRPr>
            </a:lvl1pPr>
            <a:lvl2pPr>
              <a:buSzPct val="86000"/>
              <a:defRPr sz="1500">
                <a:solidFill>
                  <a:srgbClr val="555555"/>
                </a:solidFill>
              </a:defRPr>
            </a:lvl2pPr>
            <a:lvl3pPr>
              <a:defRPr sz="1350">
                <a:solidFill>
                  <a:srgbClr val="555555"/>
                </a:solidFill>
              </a:defRPr>
            </a:lvl3pPr>
            <a:lvl4pPr>
              <a:defRPr sz="1350">
                <a:solidFill>
                  <a:srgbClr val="555555"/>
                </a:solidFill>
              </a:defRPr>
            </a:lvl4pPr>
            <a:lvl5pPr>
              <a:defRPr sz="1350">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381000" y="457203"/>
            <a:ext cx="8229600" cy="8842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2685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4461" y="1162641"/>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141517" y="6198362"/>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642124"/>
            <a:ext cx="2807179" cy="369332"/>
          </a:xfrm>
          <a:solidFill>
            <a:srgbClr val="00B0F0"/>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Tree>
    <p:extLst>
      <p:ext uri="{BB962C8B-B14F-4D97-AF65-F5344CB8AC3E}">
        <p14:creationId xmlns:p14="http://schemas.microsoft.com/office/powerpoint/2010/main" val="4179552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81000" y="457203"/>
            <a:ext cx="8229600" cy="884238"/>
          </a:xfrm>
          <a:prstGeom prst="rect">
            <a:avLst/>
          </a:prstGeom>
        </p:spPr>
        <p:txBody>
          <a:bodyPr vert="horz" lIns="91440" tIns="45720" rIns="91440" bIns="45720" rtlCol="0" anchor="ctr">
            <a:normAutofit/>
          </a:bodyPr>
          <a:lstStyle>
            <a:lvl1pPr>
              <a:defRPr>
                <a:solidFill>
                  <a:srgbClr val="31B3FF"/>
                </a:solidFill>
              </a:defRPr>
            </a:lvl1pPr>
          </a:lstStyle>
          <a:p>
            <a:r>
              <a:rPr lang="en-US" dirty="0"/>
              <a:t>Click to edit Master title style</a:t>
            </a:r>
          </a:p>
        </p:txBody>
      </p:sp>
    </p:spTree>
    <p:extLst>
      <p:ext uri="{BB962C8B-B14F-4D97-AF65-F5344CB8AC3E}">
        <p14:creationId xmlns:p14="http://schemas.microsoft.com/office/powerpoint/2010/main" val="34158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29"/>
            <a:ext cx="7772400" cy="1470025"/>
          </a:xfrm>
        </p:spPr>
        <p:txBody>
          <a:bodyPr>
            <a:normAutofit/>
          </a:bodyPr>
          <a:lstStyle>
            <a:lvl1pPr algn="ctr">
              <a:defRPr sz="3000">
                <a:solidFill>
                  <a:srgbClr val="31B3FF"/>
                </a:solidFill>
              </a:defRPr>
            </a:lvl1pPr>
          </a:lstStyle>
          <a:p>
            <a:r>
              <a:rPr lang="en-US" dirty="0"/>
              <a:t>Click to edit Master title style</a:t>
            </a:r>
          </a:p>
        </p:txBody>
      </p:sp>
      <p:sp>
        <p:nvSpPr>
          <p:cNvPr id="3" name="Subtitle 2"/>
          <p:cNvSpPr>
            <a:spLocks noGrp="1"/>
          </p:cNvSpPr>
          <p:nvPr>
            <p:ph type="subTitle" idx="1"/>
          </p:nvPr>
        </p:nvSpPr>
        <p:spPr>
          <a:xfrm>
            <a:off x="1447800" y="2590800"/>
            <a:ext cx="6400800" cy="1143000"/>
          </a:xfrm>
        </p:spPr>
        <p:txBody>
          <a:bodyPr/>
          <a:lstStyle>
            <a:lvl1pPr marL="0" indent="0" algn="ctr">
              <a:buNone/>
              <a:defRPr>
                <a:solidFill>
                  <a:srgbClr val="5555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17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Next steps, ordered li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81811" y="156011"/>
            <a:ext cx="7980380" cy="1143000"/>
          </a:xfrm>
        </p:spPr>
        <p:txBody>
          <a:bodyPr/>
          <a:lstStyle>
            <a:lvl1pPr>
              <a:defRPr sz="2400" spc="75" baseline="0"/>
            </a:lvl1pPr>
          </a:lstStyle>
          <a:p>
            <a:r>
              <a:rPr lang="en-US" dirty="0"/>
              <a:t>This is a good next step</a:t>
            </a:r>
          </a:p>
        </p:txBody>
      </p:sp>
      <p:sp>
        <p:nvSpPr>
          <p:cNvPr id="6" name="Content Placeholder 2"/>
          <p:cNvSpPr>
            <a:spLocks noGrp="1"/>
          </p:cNvSpPr>
          <p:nvPr>
            <p:ph idx="1" hasCustomPrompt="1"/>
          </p:nvPr>
        </p:nvSpPr>
        <p:spPr>
          <a:xfrm>
            <a:off x="1982038" y="1945371"/>
            <a:ext cx="5109266" cy="3834890"/>
          </a:xfrm>
        </p:spPr>
        <p:txBody>
          <a:bodyPr/>
          <a:lstStyle>
            <a:lvl1pPr marL="341710" indent="-341710">
              <a:buClr>
                <a:schemeClr val="accent6"/>
              </a:buClr>
              <a:buSzPct val="150000"/>
              <a:buFont typeface="+mj-lt"/>
              <a:buAutoNum type="arabicParenR"/>
              <a:defRPr sz="1350" baseline="0">
                <a:solidFill>
                  <a:schemeClr val="tx1"/>
                </a:solidFill>
              </a:defRPr>
            </a:lvl1pPr>
            <a:lvl2pPr marL="385763" indent="-169069">
              <a:defRPr sz="900" baseline="0">
                <a:solidFill>
                  <a:schemeClr val="tx1"/>
                </a:solidFill>
              </a:defRPr>
            </a:lvl2pPr>
          </a:lstStyle>
          <a:p>
            <a:pPr lvl="0"/>
            <a:r>
              <a:rPr lang="en-US" dirty="0"/>
              <a:t>The first next step</a:t>
            </a:r>
          </a:p>
          <a:p>
            <a:pPr lvl="1"/>
            <a:r>
              <a:rPr lang="en-US" dirty="0"/>
              <a:t>A few sub tasks (who’s responsible)</a:t>
            </a:r>
          </a:p>
          <a:p>
            <a:pPr lvl="1"/>
            <a:r>
              <a:rPr lang="en-US" dirty="0"/>
              <a:t>Pick up milk (Josh)</a:t>
            </a:r>
          </a:p>
          <a:p>
            <a:pPr lvl="1"/>
            <a:r>
              <a:rPr lang="en-US" dirty="0"/>
              <a:t>Go to store (Kim)</a:t>
            </a:r>
          </a:p>
          <a:p>
            <a:pPr lvl="0"/>
            <a:r>
              <a:rPr lang="en-US" dirty="0"/>
              <a:t>The next step</a:t>
            </a:r>
          </a:p>
          <a:p>
            <a:pPr lvl="1"/>
            <a:r>
              <a:rPr lang="en-US" dirty="0"/>
              <a:t>More subtasks</a:t>
            </a:r>
          </a:p>
        </p:txBody>
      </p:sp>
      <p:sp>
        <p:nvSpPr>
          <p:cNvPr id="9" name="Footer Placeholder 2"/>
          <p:cNvSpPr>
            <a:spLocks noGrp="1"/>
          </p:cNvSpPr>
          <p:nvPr>
            <p:ph type="ftr" sz="quarter" idx="10"/>
          </p:nvPr>
        </p:nvSpPr>
        <p:spPr>
          <a:xfrm>
            <a:off x="4202333" y="6365600"/>
            <a:ext cx="4198588" cy="365125"/>
          </a:xfrm>
        </p:spPr>
        <p:txBody>
          <a:bodyPr/>
          <a:lstStyle/>
          <a:p>
            <a:endParaRPr lang="en-US" dirty="0">
              <a:solidFill>
                <a:srgbClr val="222222">
                  <a:tint val="75000"/>
                </a:srgbClr>
              </a:solidFill>
            </a:endParaRPr>
          </a:p>
        </p:txBody>
      </p:sp>
      <p:sp>
        <p:nvSpPr>
          <p:cNvPr id="12" name="Slide Number Placeholder 3"/>
          <p:cNvSpPr>
            <a:spLocks noGrp="1"/>
          </p:cNvSpPr>
          <p:nvPr>
            <p:ph type="sldNum" sz="quarter" idx="11"/>
          </p:nvPr>
        </p:nvSpPr>
        <p:spPr>
          <a:xfrm>
            <a:off x="8392690" y="6365600"/>
            <a:ext cx="443421" cy="365125"/>
          </a:xfrm>
        </p:spPr>
        <p:txBody>
          <a:body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606070" y="1099637"/>
            <a:ext cx="2643672"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Tree>
    <p:extLst>
      <p:ext uri="{BB962C8B-B14F-4D97-AF65-F5344CB8AC3E}">
        <p14:creationId xmlns:p14="http://schemas.microsoft.com/office/powerpoint/2010/main" val="1699767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07672" y="1105049"/>
            <a:ext cx="6743700" cy="2872740"/>
          </a:xfrm>
        </p:spPr>
        <p:txBody>
          <a:bodyPr anchor="ctr"/>
          <a:lstStyle>
            <a:lvl1pPr marL="0" indent="0" algn="ctr" fontAlgn="auto">
              <a:spcBef>
                <a:spcPts val="540"/>
              </a:spcBef>
              <a:spcAft>
                <a:spcPts val="0"/>
              </a:spcAft>
              <a:buNone/>
              <a:defRPr sz="2160" b="0" i="0" baseline="0">
                <a:solidFill>
                  <a:schemeClr val="bg1"/>
                </a:solidFill>
                <a:latin typeface="+mj-lt"/>
                <a:ea typeface="Roboto Light" pitchFamily="50" charset="0"/>
                <a:cs typeface="Roboto Light" pitchFamily="50" charset="0"/>
              </a:defRPr>
            </a:lvl1pPr>
          </a:lstStyle>
          <a:p>
            <a:pPr fontAlgn="auto">
              <a:spcAft>
                <a:spcPts val="0"/>
              </a:spcAft>
            </a:pPr>
            <a:r>
              <a:rPr lang="en-US" sz="2520" dirty="0">
                <a:latin typeface="+mj-lt"/>
              </a:rPr>
              <a:t>“Hi! And thanks for using the </a:t>
            </a:r>
            <a:r>
              <a:rPr lang="en-US" sz="2520" b="1" i="0" dirty="0">
                <a:latin typeface="+mj-lt"/>
                <a:ea typeface="Roboto Slab" charset="0"/>
                <a:cs typeface="Roboto Slab" charset="0"/>
              </a:rPr>
              <a:t>‘Renaissance’ </a:t>
            </a:r>
            <a:r>
              <a:rPr lang="en-US" sz="2520" dirty="0">
                <a:latin typeface="+mj-lt"/>
              </a:rPr>
              <a:t>PPT template.</a:t>
            </a:r>
          </a:p>
          <a:p>
            <a:pPr fontAlgn="auto">
              <a:spcAft>
                <a:spcPts val="0"/>
              </a:spcAft>
            </a:pPr>
            <a:r>
              <a:rPr lang="en-US" sz="2520" dirty="0">
                <a:latin typeface="+mj-lt"/>
              </a:rPr>
              <a:t>The next few pages will get you situated and ready to use this simple template.”</a:t>
            </a:r>
          </a:p>
        </p:txBody>
      </p:sp>
      <p:sp>
        <p:nvSpPr>
          <p:cNvPr id="6" name="Rectangle 5"/>
          <p:cNvSpPr/>
          <p:nvPr userDrawn="1"/>
        </p:nvSpPr>
        <p:spPr>
          <a:xfrm>
            <a:off x="0" y="621441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4" name="Text Placeholder 3"/>
          <p:cNvSpPr>
            <a:spLocks noGrp="1"/>
          </p:cNvSpPr>
          <p:nvPr>
            <p:ph type="body" sz="quarter" idx="11" hasCustomPrompt="1"/>
          </p:nvPr>
        </p:nvSpPr>
        <p:spPr>
          <a:xfrm>
            <a:off x="2160114" y="5044215"/>
            <a:ext cx="4900612" cy="910926"/>
          </a:xfrm>
        </p:spPr>
        <p:txBody>
          <a:bodyPr/>
          <a:lstStyle>
            <a:lvl1pPr marL="0" indent="0" algn="ctr">
              <a:spcAft>
                <a:spcPts val="450"/>
              </a:spcAft>
              <a:buNone/>
              <a:defRPr sz="1260"/>
            </a:lvl1pPr>
          </a:lstStyle>
          <a:p>
            <a:pPr algn="ctr">
              <a:spcAft>
                <a:spcPts val="600"/>
              </a:spcAft>
            </a:pPr>
            <a:r>
              <a:rPr lang="en-US" dirty="0">
                <a:solidFill>
                  <a:schemeClr val="bg1"/>
                </a:solidFill>
                <a:latin typeface="Roboto Slab" pitchFamily="50" charset="0"/>
                <a:ea typeface="Roboto Slab" pitchFamily="50" charset="0"/>
                <a:cs typeface="Avenir Light"/>
              </a:rPr>
              <a:t>Victoria</a:t>
            </a:r>
            <a:r>
              <a:rPr lang="en-US" baseline="0" dirty="0">
                <a:solidFill>
                  <a:schemeClr val="bg1"/>
                </a:solidFill>
                <a:latin typeface="Roboto Slab" pitchFamily="50" charset="0"/>
                <a:ea typeface="Roboto Slab" pitchFamily="50" charset="0"/>
                <a:cs typeface="Avenir Light"/>
              </a:rPr>
              <a:t> and Tracy</a:t>
            </a:r>
            <a:br>
              <a:rPr lang="en-US" baseline="0" dirty="0">
                <a:solidFill>
                  <a:schemeClr val="bg1"/>
                </a:solidFill>
                <a:latin typeface="Roboto Slab" pitchFamily="50" charset="0"/>
                <a:ea typeface="Roboto Slab" pitchFamily="50" charset="0"/>
                <a:cs typeface="Avenir Light"/>
              </a:rPr>
            </a:br>
            <a:r>
              <a:rPr lang="en-US" sz="900" baseline="0" dirty="0">
                <a:solidFill>
                  <a:schemeClr val="bg1"/>
                </a:solidFill>
                <a:latin typeface="Roboto Light" pitchFamily="50" charset="0"/>
                <a:ea typeface="Roboto Light" pitchFamily="50" charset="0"/>
                <a:cs typeface="Avenir Light"/>
              </a:rPr>
              <a:t>BRAND LEADERS – RENAISSANCE</a:t>
            </a:r>
            <a:endParaRPr lang="en-US" sz="900" dirty="0">
              <a:solidFill>
                <a:schemeClr val="bg1"/>
              </a:solidFill>
              <a:latin typeface="Roboto Light" pitchFamily="50" charset="0"/>
              <a:ea typeface="Roboto Light" pitchFamily="50" charset="0"/>
              <a:cs typeface="Avenir Light"/>
            </a:endParaRPr>
          </a:p>
          <a:p>
            <a:pPr lvl="0"/>
            <a:endParaRPr lang="en-US" dirty="0"/>
          </a:p>
        </p:txBody>
      </p:sp>
    </p:spTree>
    <p:extLst>
      <p:ext uri="{BB962C8B-B14F-4D97-AF65-F5344CB8AC3E}">
        <p14:creationId xmlns:p14="http://schemas.microsoft.com/office/powerpoint/2010/main" val="2469330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6"/>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69430" y="1378351"/>
            <a:ext cx="4616328" cy="2554758"/>
          </a:xfrm>
        </p:spPr>
        <p:txBody>
          <a:bodyPr anchor="ctr"/>
          <a:lstStyle>
            <a:lvl1pPr marL="0" indent="0" algn="ctr">
              <a:buNone/>
              <a:defRPr sz="2160" b="0" i="1" baseline="0">
                <a:solidFill>
                  <a:schemeClr val="bg1"/>
                </a:solidFill>
                <a:latin typeface="Roboto Thin" pitchFamily="50" charset="0"/>
                <a:ea typeface="Roboto Thin" pitchFamily="50" charset="0"/>
                <a:cs typeface="Roboto Thin" pitchFamily="50" charset="0"/>
              </a:defRPr>
            </a:lvl1pPr>
          </a:lstStyle>
          <a:p>
            <a:pPr lvl="0"/>
            <a:r>
              <a:rPr lang="en-US" dirty="0"/>
              <a:t>Opening Slide to Presentation</a:t>
            </a:r>
          </a:p>
          <a:p>
            <a:pPr lvl="0"/>
            <a:r>
              <a:rPr lang="en-US" dirty="0"/>
              <a:t>Light</a:t>
            </a:r>
          </a:p>
        </p:txBody>
      </p:sp>
      <p:sp>
        <p:nvSpPr>
          <p:cNvPr id="13" name="Text Placeholder 4"/>
          <p:cNvSpPr>
            <a:spLocks noGrp="1"/>
          </p:cNvSpPr>
          <p:nvPr>
            <p:ph type="body" sz="quarter" idx="13" hasCustomPrompt="1"/>
          </p:nvPr>
        </p:nvSpPr>
        <p:spPr>
          <a:xfrm>
            <a:off x="3972653" y="3941916"/>
            <a:ext cx="2913105" cy="1228644"/>
          </a:xfrm>
        </p:spPr>
        <p:txBody>
          <a:bodyPr anchor="b"/>
          <a:lstStyle>
            <a:lvl1pPr marL="0" indent="0" algn="r">
              <a:buNone/>
              <a:defRPr sz="2160" b="0" i="0" baseline="0">
                <a:solidFill>
                  <a:schemeClr val="bg1"/>
                </a:solidFill>
                <a:latin typeface="Roboto Slab" charset="0"/>
                <a:ea typeface="Roboto Slab" charset="0"/>
                <a:cs typeface="Roboto Slab" charset="0"/>
              </a:defRPr>
            </a:lvl1pPr>
          </a:lstStyle>
          <a:p>
            <a:pPr lvl="0"/>
            <a:r>
              <a:rPr lang="en-US" dirty="0"/>
              <a:t>Additional Information</a:t>
            </a:r>
          </a:p>
        </p:txBody>
      </p:sp>
      <p:sp>
        <p:nvSpPr>
          <p:cNvPr id="6" name="Rectangle 5"/>
          <p:cNvSpPr/>
          <p:nvPr userDrawn="1"/>
        </p:nvSpPr>
        <p:spPr>
          <a:xfrm>
            <a:off x="0" y="6214414"/>
            <a:ext cx="3009900"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Tree>
    <p:extLst>
      <p:ext uri="{BB962C8B-B14F-4D97-AF65-F5344CB8AC3E}">
        <p14:creationId xmlns:p14="http://schemas.microsoft.com/office/powerpoint/2010/main" val="1999459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525"/>
          <a:stretch/>
        </p:blipFill>
        <p:spPr>
          <a:xfrm flipH="1">
            <a:off x="-4953" y="0"/>
            <a:ext cx="9288437" cy="6858000"/>
          </a:xfrm>
          <a:prstGeom prst="rect">
            <a:avLst/>
          </a:prstGeom>
        </p:spPr>
      </p:pic>
      <p:sp>
        <p:nvSpPr>
          <p:cNvPr id="5" name="Rectangle 4"/>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latin typeface="Avenir Black"/>
              <a:cs typeface="Avenir Black"/>
            </a:endParaRPr>
          </a:p>
        </p:txBody>
      </p:sp>
      <p:sp>
        <p:nvSpPr>
          <p:cNvPr id="2" name="Title 1"/>
          <p:cNvSpPr>
            <a:spLocks noGrp="1"/>
          </p:cNvSpPr>
          <p:nvPr>
            <p:ph type="ctrTitle" hasCustomPrompt="1"/>
          </p:nvPr>
        </p:nvSpPr>
        <p:spPr>
          <a:xfrm>
            <a:off x="673466" y="1242650"/>
            <a:ext cx="4162007" cy="2292296"/>
          </a:xfrm>
        </p:spPr>
        <p:txBody>
          <a:bodyPr anchor="b"/>
          <a:lstStyle>
            <a:lvl1pPr algn="l">
              <a:lnSpc>
                <a:spcPct val="100000"/>
              </a:lnSpc>
              <a:defRPr sz="4500" spc="90" baseline="0">
                <a:solidFill>
                  <a:schemeClr val="bg1">
                    <a:lumMod val="95000"/>
                  </a:schemeClr>
                </a:solidFill>
              </a:defRPr>
            </a:lvl1pPr>
          </a:lstStyle>
          <a:p>
            <a:r>
              <a:rPr lang="en-US" dirty="0"/>
              <a:t>The title of the doc</a:t>
            </a:r>
          </a:p>
        </p:txBody>
      </p:sp>
      <p:sp>
        <p:nvSpPr>
          <p:cNvPr id="8" name="Rectangle 7"/>
          <p:cNvSpPr/>
          <p:nvPr userDrawn="1"/>
        </p:nvSpPr>
        <p:spPr>
          <a:xfrm>
            <a:off x="141517" y="6198151"/>
            <a:ext cx="2914274" cy="542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5" name="Text Placeholder 3"/>
          <p:cNvSpPr>
            <a:spLocks noGrp="1"/>
          </p:cNvSpPr>
          <p:nvPr>
            <p:ph type="body" sz="quarter" idx="34" hasCustomPrompt="1"/>
          </p:nvPr>
        </p:nvSpPr>
        <p:spPr>
          <a:xfrm>
            <a:off x="704461" y="3694432"/>
            <a:ext cx="3329758" cy="424732"/>
          </a:xfrm>
          <a:noFill/>
          <a:effectLst/>
        </p:spPr>
        <p:txBody>
          <a:bodyPr wrap="none">
            <a:spAutoFit/>
          </a:bodyPr>
          <a:lstStyle>
            <a:lvl1pPr marL="0" indent="0" algn="l">
              <a:buNone/>
              <a:defRPr sz="216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19960" y="4633363"/>
            <a:ext cx="714997" cy="225499"/>
          </a:xfrm>
        </p:spPr>
        <p:txBody>
          <a:bodyPr wrap="none" bIns="0" anchor="t"/>
          <a:lstStyle>
            <a:lvl1pPr marL="0" indent="0">
              <a:lnSpc>
                <a:spcPct val="80000"/>
              </a:lnSpc>
              <a:spcBef>
                <a:spcPts val="0"/>
              </a:spcBef>
              <a:buNone/>
              <a:defRPr sz="945"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19959" y="5197230"/>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Tree>
    <p:extLst>
      <p:ext uri="{BB962C8B-B14F-4D97-AF65-F5344CB8AC3E}">
        <p14:creationId xmlns:p14="http://schemas.microsoft.com/office/powerpoint/2010/main" val="3872849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B0F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Rectangle 10"/>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latin typeface="Avenir Black"/>
              <a:cs typeface="Avenir Black"/>
            </a:endParaRPr>
          </a:p>
        </p:txBody>
      </p:sp>
      <p:sp>
        <p:nvSpPr>
          <p:cNvPr id="16" name="Title 1"/>
          <p:cNvSpPr>
            <a:spLocks noGrp="1"/>
          </p:cNvSpPr>
          <p:nvPr>
            <p:ph type="ctrTitle" hasCustomPrompt="1"/>
          </p:nvPr>
        </p:nvSpPr>
        <p:spPr>
          <a:xfrm>
            <a:off x="673466" y="1242650"/>
            <a:ext cx="4162007" cy="2292296"/>
          </a:xfrm>
        </p:spPr>
        <p:txBody>
          <a:bodyPr anchor="b"/>
          <a:lstStyle>
            <a:lvl1pPr algn="l">
              <a:lnSpc>
                <a:spcPct val="100000"/>
              </a:lnSpc>
              <a:defRPr sz="4500" spc="90" baseline="0">
                <a:solidFill>
                  <a:schemeClr val="bg1">
                    <a:lumMod val="95000"/>
                  </a:schemeClr>
                </a:solidFill>
              </a:defRPr>
            </a:lvl1pPr>
          </a:lstStyle>
          <a:p>
            <a:r>
              <a:rPr lang="en-US" dirty="0"/>
              <a:t>The title of the doc</a:t>
            </a:r>
          </a:p>
        </p:txBody>
      </p:sp>
      <p:sp>
        <p:nvSpPr>
          <p:cNvPr id="17" name="Text Placeholder 3"/>
          <p:cNvSpPr>
            <a:spLocks noGrp="1"/>
          </p:cNvSpPr>
          <p:nvPr>
            <p:ph type="body" sz="quarter" idx="34" hasCustomPrompt="1"/>
          </p:nvPr>
        </p:nvSpPr>
        <p:spPr>
          <a:xfrm>
            <a:off x="704461" y="3694432"/>
            <a:ext cx="3329758" cy="424732"/>
          </a:xfrm>
          <a:noFill/>
          <a:effectLst/>
        </p:spPr>
        <p:txBody>
          <a:bodyPr wrap="none">
            <a:spAutoFit/>
          </a:bodyPr>
          <a:lstStyle>
            <a:lvl1pPr marL="0" indent="0" algn="l">
              <a:buNone/>
              <a:defRPr sz="216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1"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2" name="Text Placeholder 11"/>
          <p:cNvSpPr>
            <a:spLocks noGrp="1"/>
          </p:cNvSpPr>
          <p:nvPr>
            <p:ph type="body" sz="quarter" idx="12" hasCustomPrompt="1"/>
          </p:nvPr>
        </p:nvSpPr>
        <p:spPr>
          <a:xfrm>
            <a:off x="719960" y="4633363"/>
            <a:ext cx="714997" cy="225499"/>
          </a:xfrm>
        </p:spPr>
        <p:txBody>
          <a:bodyPr wrap="none" bIns="0" anchor="t"/>
          <a:lstStyle>
            <a:lvl1pPr marL="0" indent="0">
              <a:lnSpc>
                <a:spcPct val="80000"/>
              </a:lnSpc>
              <a:spcBef>
                <a:spcPts val="0"/>
              </a:spcBef>
              <a:buNone/>
              <a:defRPr sz="945" b="0" i="0" baseline="0">
                <a:solidFill>
                  <a:srgbClr val="FFFFFF"/>
                </a:solidFill>
                <a:latin typeface="Roboto" charset="0"/>
                <a:ea typeface="Roboto" charset="0"/>
                <a:cs typeface="Roboto" charset="0"/>
              </a:defRPr>
            </a:lvl1pPr>
          </a:lstStyle>
          <a:p>
            <a:pPr lvl="0"/>
            <a:r>
              <a:rPr lang="en-US" dirty="0"/>
              <a:t>MM/DD/YY</a:t>
            </a:r>
          </a:p>
        </p:txBody>
      </p:sp>
      <p:sp>
        <p:nvSpPr>
          <p:cNvPr id="24" name="Text Placeholder 11"/>
          <p:cNvSpPr>
            <a:spLocks noGrp="1"/>
          </p:cNvSpPr>
          <p:nvPr>
            <p:ph type="body" sz="quarter" idx="13" hasCustomPrompt="1"/>
          </p:nvPr>
        </p:nvSpPr>
        <p:spPr>
          <a:xfrm>
            <a:off x="719959" y="5197230"/>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5"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Tree>
    <p:extLst>
      <p:ext uri="{BB962C8B-B14F-4D97-AF65-F5344CB8AC3E}">
        <p14:creationId xmlns:p14="http://schemas.microsoft.com/office/powerpoint/2010/main" val="3105730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15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462" y="6418743"/>
            <a:ext cx="1845367" cy="199249"/>
          </a:xfrm>
          <a:prstGeom prst="rect">
            <a:avLst/>
          </a:prstGeom>
        </p:spPr>
      </p:pic>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6" name="Rectangle 15"/>
          <p:cNvSpPr/>
          <p:nvPr userDrawn="1"/>
        </p:nvSpPr>
        <p:spPr>
          <a:xfrm>
            <a:off x="0" y="0"/>
            <a:ext cx="9144000" cy="6858000"/>
          </a:xfrm>
          <a:prstGeom prst="rect">
            <a:avLst/>
          </a:prstGeom>
          <a:gradFill flip="none" rotWithShape="1">
            <a:gsLst>
              <a:gs pos="0">
                <a:schemeClr val="accent1">
                  <a:lumMod val="5000"/>
                  <a:lumOff val="95000"/>
                </a:schemeClr>
              </a:gs>
              <a:gs pos="0">
                <a:schemeClr val="tx1">
                  <a:lumMod val="75000"/>
                  <a:lumOff val="25000"/>
                  <a:alpha val="0"/>
                </a:schemeClr>
              </a:gs>
              <a:gs pos="100000">
                <a:schemeClr val="tx1">
                  <a:alpha val="46000"/>
                </a:schemeClr>
              </a:gs>
              <a:gs pos="99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latin typeface="Avenir Black"/>
              <a:cs typeface="Avenir Black"/>
            </a:endParaRPr>
          </a:p>
        </p:txBody>
      </p:sp>
      <p:sp>
        <p:nvSpPr>
          <p:cNvPr id="17" name="Title 1"/>
          <p:cNvSpPr>
            <a:spLocks noGrp="1"/>
          </p:cNvSpPr>
          <p:nvPr>
            <p:ph type="ctrTitle" hasCustomPrompt="1"/>
          </p:nvPr>
        </p:nvSpPr>
        <p:spPr>
          <a:xfrm>
            <a:off x="673466" y="1242650"/>
            <a:ext cx="4162007" cy="2292296"/>
          </a:xfrm>
        </p:spPr>
        <p:txBody>
          <a:bodyPr anchor="b"/>
          <a:lstStyle>
            <a:lvl1pPr algn="l">
              <a:lnSpc>
                <a:spcPct val="100000"/>
              </a:lnSpc>
              <a:defRPr sz="4500" spc="90" baseline="0">
                <a:solidFill>
                  <a:schemeClr val="bg1">
                    <a:lumMod val="95000"/>
                  </a:schemeClr>
                </a:solidFill>
              </a:defRPr>
            </a:lvl1pPr>
          </a:lstStyle>
          <a:p>
            <a:r>
              <a:rPr lang="en-US" dirty="0"/>
              <a:t>The title of the doc</a:t>
            </a:r>
          </a:p>
        </p:txBody>
      </p:sp>
      <p:sp>
        <p:nvSpPr>
          <p:cNvPr id="21" name="Text Placeholder 3"/>
          <p:cNvSpPr>
            <a:spLocks noGrp="1"/>
          </p:cNvSpPr>
          <p:nvPr>
            <p:ph type="body" sz="quarter" idx="34" hasCustomPrompt="1"/>
          </p:nvPr>
        </p:nvSpPr>
        <p:spPr>
          <a:xfrm>
            <a:off x="704461" y="3694432"/>
            <a:ext cx="3329758" cy="424732"/>
          </a:xfrm>
          <a:noFill/>
          <a:effectLst/>
        </p:spPr>
        <p:txBody>
          <a:bodyPr wrap="none">
            <a:spAutoFit/>
          </a:bodyPr>
          <a:lstStyle>
            <a:lvl1pPr marL="0" indent="0" algn="l">
              <a:buNone/>
              <a:defRPr sz="216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
        <p:nvSpPr>
          <p:cNvPr id="22" name="Text Placeholder 11"/>
          <p:cNvSpPr>
            <a:spLocks noGrp="1"/>
          </p:cNvSpPr>
          <p:nvPr>
            <p:ph type="body" sz="quarter" idx="11" hasCustomPrompt="1"/>
          </p:nvPr>
        </p:nvSpPr>
        <p:spPr>
          <a:xfrm>
            <a:off x="719959" y="4899914"/>
            <a:ext cx="1313930" cy="246696"/>
          </a:xfrm>
        </p:spPr>
        <p:txBody>
          <a:bodyPr wrap="none" bIns="0"/>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3" name="Text Placeholder 11"/>
          <p:cNvSpPr>
            <a:spLocks noGrp="1"/>
          </p:cNvSpPr>
          <p:nvPr>
            <p:ph type="body" sz="quarter" idx="12" hasCustomPrompt="1"/>
          </p:nvPr>
        </p:nvSpPr>
        <p:spPr>
          <a:xfrm>
            <a:off x="719960" y="4633363"/>
            <a:ext cx="714997" cy="225499"/>
          </a:xfrm>
        </p:spPr>
        <p:txBody>
          <a:bodyPr wrap="none" bIns="0" anchor="t"/>
          <a:lstStyle>
            <a:lvl1pPr marL="0" indent="0">
              <a:lnSpc>
                <a:spcPct val="80000"/>
              </a:lnSpc>
              <a:spcBef>
                <a:spcPts val="0"/>
              </a:spcBef>
              <a:buNone/>
              <a:defRPr sz="945" b="0" i="0" baseline="0">
                <a:solidFill>
                  <a:srgbClr val="FFFFFF"/>
                </a:solidFill>
                <a:latin typeface="Roboto" charset="0"/>
                <a:ea typeface="Roboto" charset="0"/>
                <a:cs typeface="Roboto" charset="0"/>
              </a:defRPr>
            </a:lvl1pPr>
          </a:lstStyle>
          <a:p>
            <a:pPr lvl="0"/>
            <a:r>
              <a:rPr lang="en-US" dirty="0"/>
              <a:t>MM/DD/YY</a:t>
            </a:r>
          </a:p>
        </p:txBody>
      </p:sp>
      <p:sp>
        <p:nvSpPr>
          <p:cNvPr id="25" name="Text Placeholder 11"/>
          <p:cNvSpPr>
            <a:spLocks noGrp="1"/>
          </p:cNvSpPr>
          <p:nvPr>
            <p:ph type="body" sz="quarter" idx="13" hasCustomPrompt="1"/>
          </p:nvPr>
        </p:nvSpPr>
        <p:spPr>
          <a:xfrm>
            <a:off x="719959" y="5197230"/>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6" name="Text Placeholder 11"/>
          <p:cNvSpPr>
            <a:spLocks noGrp="1"/>
          </p:cNvSpPr>
          <p:nvPr>
            <p:ph type="body" sz="quarter" idx="14" hasCustomPrompt="1"/>
          </p:nvPr>
        </p:nvSpPr>
        <p:spPr>
          <a:xfrm>
            <a:off x="719959" y="5386426"/>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Tree>
    <p:extLst>
      <p:ext uri="{BB962C8B-B14F-4D97-AF65-F5344CB8AC3E}">
        <p14:creationId xmlns:p14="http://schemas.microsoft.com/office/powerpoint/2010/main" val="335237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B0F0"/>
        </a:solidFill>
        <a:effectLst/>
      </p:bgPr>
    </p:bg>
    <p:spTree>
      <p:nvGrpSpPr>
        <p:cNvPr id="1" name=""/>
        <p:cNvGrpSpPr/>
        <p:nvPr/>
      </p:nvGrpSpPr>
      <p:grpSpPr>
        <a:xfrm>
          <a:off x="0" y="0"/>
          <a:ext cx="0" cy="0"/>
          <a:chOff x="0" y="0"/>
          <a:chExt cx="0" cy="0"/>
        </a:xfrm>
      </p:grpSpPr>
      <p:sp>
        <p:nvSpPr>
          <p:cNvPr id="8" name="Rectangle 7"/>
          <p:cNvSpPr/>
          <p:nvPr userDrawn="1"/>
        </p:nvSpPr>
        <p:spPr>
          <a:xfrm>
            <a:off x="141517" y="619815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27" name="Title 1"/>
          <p:cNvSpPr>
            <a:spLocks noGrp="1"/>
          </p:cNvSpPr>
          <p:nvPr>
            <p:ph type="ctrTitle" hasCustomPrompt="1"/>
          </p:nvPr>
        </p:nvSpPr>
        <p:spPr>
          <a:xfrm>
            <a:off x="673466" y="1242650"/>
            <a:ext cx="4162007" cy="2292296"/>
          </a:xfrm>
        </p:spPr>
        <p:txBody>
          <a:bodyPr anchor="b"/>
          <a:lstStyle>
            <a:lvl1pPr algn="l">
              <a:lnSpc>
                <a:spcPct val="100000"/>
              </a:lnSpc>
              <a:defRPr sz="4500" spc="90" baseline="0">
                <a:solidFill>
                  <a:schemeClr val="bg1">
                    <a:lumMod val="95000"/>
                  </a:schemeClr>
                </a:solidFill>
              </a:defRPr>
            </a:lvl1pPr>
          </a:lstStyle>
          <a:p>
            <a:r>
              <a:rPr lang="en-US" dirty="0"/>
              <a:t>The title of the doc</a:t>
            </a:r>
          </a:p>
        </p:txBody>
      </p:sp>
      <p:sp>
        <p:nvSpPr>
          <p:cNvPr id="28" name="Text Placeholder 3"/>
          <p:cNvSpPr>
            <a:spLocks noGrp="1"/>
          </p:cNvSpPr>
          <p:nvPr>
            <p:ph type="body" sz="quarter" idx="34" hasCustomPrompt="1"/>
          </p:nvPr>
        </p:nvSpPr>
        <p:spPr>
          <a:xfrm>
            <a:off x="704461" y="3694432"/>
            <a:ext cx="3329758" cy="424732"/>
          </a:xfrm>
          <a:noFill/>
          <a:effectLst/>
        </p:spPr>
        <p:txBody>
          <a:bodyPr wrap="none">
            <a:spAutoFit/>
          </a:bodyPr>
          <a:lstStyle>
            <a:lvl1pPr marL="0" indent="0" algn="l">
              <a:buNone/>
              <a:defRPr sz="2160" b="0" i="0" baseline="0">
                <a:solidFill>
                  <a:schemeClr val="bg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1840302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4461" y="1162640"/>
            <a:ext cx="7772400" cy="2292296"/>
          </a:xfrm>
        </p:spPr>
        <p:txBody>
          <a:bodyPr anchor="b"/>
          <a:lstStyle>
            <a:lvl1pPr algn="l">
              <a:lnSpc>
                <a:spcPct val="100000"/>
              </a:lnSpc>
              <a:defRPr sz="4500" spc="90"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141517" y="6198151"/>
            <a:ext cx="2914274" cy="54228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5" name="Text Placeholder 3"/>
          <p:cNvSpPr>
            <a:spLocks noGrp="1"/>
          </p:cNvSpPr>
          <p:nvPr>
            <p:ph type="body" sz="quarter" idx="34" hasCustomPrompt="1"/>
          </p:nvPr>
        </p:nvSpPr>
        <p:spPr>
          <a:xfrm>
            <a:off x="704461" y="3614422"/>
            <a:ext cx="3329758" cy="424732"/>
          </a:xfrm>
          <a:solidFill>
            <a:srgbClr val="00B0F0"/>
          </a:solidFill>
          <a:effectLst/>
        </p:spPr>
        <p:txBody>
          <a:bodyPr wrap="none">
            <a:spAutoFit/>
          </a:bodyPr>
          <a:lstStyle>
            <a:lvl1pPr marL="0" indent="0" algn="l">
              <a:buNone/>
              <a:defRPr sz="216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14" name="Text Placeholder 11"/>
          <p:cNvSpPr>
            <a:spLocks noGrp="1"/>
          </p:cNvSpPr>
          <p:nvPr>
            <p:ph type="body" sz="quarter" idx="12" hasCustomPrompt="1"/>
          </p:nvPr>
        </p:nvSpPr>
        <p:spPr>
          <a:xfrm>
            <a:off x="7639596" y="4919762"/>
            <a:ext cx="714997" cy="205652"/>
          </a:xfrm>
        </p:spPr>
        <p:txBody>
          <a:bodyPr wrap="none" bIns="0" anchor="t"/>
          <a:lstStyle>
            <a:lvl1pPr marL="0" indent="0">
              <a:lnSpc>
                <a:spcPct val="80000"/>
              </a:lnSpc>
              <a:spcBef>
                <a:spcPts val="0"/>
              </a:spcBef>
              <a:buNone/>
              <a:defRPr sz="945" b="0" i="0" baseline="0">
                <a:solidFill>
                  <a:srgbClr val="FFFFFF"/>
                </a:solidFill>
                <a:latin typeface="Roboto" charset="0"/>
                <a:ea typeface="Roboto" charset="0"/>
                <a:cs typeface="Roboto" charset="0"/>
              </a:defRPr>
            </a:lvl1pPr>
          </a:lstStyle>
          <a:p>
            <a:pPr lvl="0"/>
            <a:r>
              <a:rPr lang="en-US" dirty="0"/>
              <a:t>MM/DD/YY</a:t>
            </a:r>
          </a:p>
        </p:txBody>
      </p:sp>
      <p:sp>
        <p:nvSpPr>
          <p:cNvPr id="19" name="Text Placeholder 11"/>
          <p:cNvSpPr>
            <a:spLocks noGrp="1"/>
          </p:cNvSpPr>
          <p:nvPr>
            <p:ph type="body" sz="quarter" idx="13" hasCustomPrompt="1"/>
          </p:nvPr>
        </p:nvSpPr>
        <p:spPr>
          <a:xfrm>
            <a:off x="704461" y="5197230"/>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0"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Tree>
    <p:extLst>
      <p:ext uri="{BB962C8B-B14F-4D97-AF65-F5344CB8AC3E}">
        <p14:creationId xmlns:p14="http://schemas.microsoft.com/office/powerpoint/2010/main" val="103815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065297"/>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sp>
        <p:nvSpPr>
          <p:cNvPr id="8" name="Rectangle 7"/>
          <p:cNvSpPr/>
          <p:nvPr userDrawn="1"/>
        </p:nvSpPr>
        <p:spPr>
          <a:xfrm>
            <a:off x="0" y="6214415"/>
            <a:ext cx="3009900" cy="6435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5" name="Text Placeholder 3"/>
          <p:cNvSpPr>
            <a:spLocks noGrp="1"/>
          </p:cNvSpPr>
          <p:nvPr>
            <p:ph type="body" sz="quarter" idx="34" hasCustomPrompt="1"/>
          </p:nvPr>
        </p:nvSpPr>
        <p:spPr>
          <a:xfrm>
            <a:off x="704461" y="3609346"/>
            <a:ext cx="2807179" cy="369332"/>
          </a:xfrm>
          <a:solidFill>
            <a:schemeClr val="accent6"/>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18"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3"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4"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466090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414"/>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4" name="Text Placeholder 3"/>
          <p:cNvSpPr>
            <a:spLocks noGrp="1"/>
          </p:cNvSpPr>
          <p:nvPr>
            <p:ph type="body" sz="quarter" idx="34" hasCustomPrompt="1"/>
          </p:nvPr>
        </p:nvSpPr>
        <p:spPr>
          <a:xfrm>
            <a:off x="704461" y="3581641"/>
            <a:ext cx="3329758" cy="424732"/>
          </a:xfrm>
          <a:solidFill>
            <a:schemeClr val="accent3"/>
          </a:solidFill>
          <a:effectLst/>
        </p:spPr>
        <p:txBody>
          <a:bodyPr wrap="none">
            <a:spAutoFit/>
          </a:bodyPr>
          <a:lstStyle>
            <a:lvl1pPr marL="0" indent="0" algn="l">
              <a:buNone/>
              <a:defRPr sz="216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5"/>
            <a:ext cx="7772400" cy="2292296"/>
          </a:xfrm>
        </p:spPr>
        <p:txBody>
          <a:bodyPr anchor="b"/>
          <a:lstStyle>
            <a:lvl1pPr algn="l">
              <a:lnSpc>
                <a:spcPct val="100000"/>
              </a:lnSpc>
              <a:defRPr sz="4500" spc="90" baseline="0">
                <a:solidFill>
                  <a:schemeClr val="bg1">
                    <a:lumMod val="95000"/>
                  </a:schemeClr>
                </a:solidFill>
              </a:defRPr>
            </a:lvl1pPr>
          </a:lstStyle>
          <a:p>
            <a:r>
              <a:rPr lang="en-US" dirty="0"/>
              <a:t>The title of the doc, two lines is OK</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596" y="4919762"/>
            <a:ext cx="714997" cy="205652"/>
          </a:xfrm>
        </p:spPr>
        <p:txBody>
          <a:bodyPr wrap="none" bIns="0" anchor="t"/>
          <a:lstStyle>
            <a:lvl1pPr marL="0" indent="0">
              <a:lnSpc>
                <a:spcPct val="80000"/>
              </a:lnSpc>
              <a:spcBef>
                <a:spcPts val="0"/>
              </a:spcBef>
              <a:buNone/>
              <a:defRPr sz="945"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0"/>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945"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2959376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4620"/>
            <a:ext cx="7980380" cy="1143000"/>
          </a:xfrm>
        </p:spPr>
        <p:txBody>
          <a:bodyPr/>
          <a:lstStyle>
            <a:lvl1pPr>
              <a:defRPr sz="2880" spc="90" baseline="0"/>
            </a:lvl1pPr>
          </a:lstStyle>
          <a:p>
            <a:r>
              <a:rPr lang="en-US" dirty="0"/>
              <a:t>Our team</a:t>
            </a:r>
          </a:p>
        </p:txBody>
      </p:sp>
      <p:sp>
        <p:nvSpPr>
          <p:cNvPr id="5" name="Text Placeholder 4"/>
          <p:cNvSpPr>
            <a:spLocks noGrp="1"/>
          </p:cNvSpPr>
          <p:nvPr>
            <p:ph type="body" sz="quarter" idx="10" hasCustomPrompt="1"/>
          </p:nvPr>
        </p:nvSpPr>
        <p:spPr>
          <a:xfrm>
            <a:off x="581810" y="4722454"/>
            <a:ext cx="1868961" cy="1285874"/>
          </a:xfrm>
        </p:spPr>
        <p:txBody>
          <a:bodyPr anchor="t"/>
          <a:lstStyle>
            <a:lvl1pPr marL="0" indent="0" algn="ctr">
              <a:buNone/>
              <a:defRPr sz="990"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10" y="3920890"/>
            <a:ext cx="1868961" cy="484156"/>
          </a:xfrm>
        </p:spPr>
        <p:txBody>
          <a:bodyPr anchor="b"/>
          <a:lstStyle>
            <a:lvl1pPr marL="0" indent="0" algn="ctr">
              <a:buNone/>
              <a:defRPr sz="126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42" y="4722454"/>
            <a:ext cx="1868961" cy="1285874"/>
          </a:xfrm>
        </p:spPr>
        <p:txBody>
          <a:bodyPr anchor="t"/>
          <a:lstStyle>
            <a:lvl1pPr marL="0" indent="0" algn="ctr">
              <a:buNone/>
              <a:defRPr lang="en-US" sz="99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0" y="3920890"/>
            <a:ext cx="1868961" cy="484156"/>
          </a:xfrm>
        </p:spPr>
        <p:txBody>
          <a:bodyPr anchor="b"/>
          <a:lstStyle>
            <a:lvl1pPr marL="0" indent="0" algn="ctr">
              <a:buNone/>
              <a:defRPr lang="en-US" sz="126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73" y="4722454"/>
            <a:ext cx="1868961" cy="1285874"/>
          </a:xfrm>
        </p:spPr>
        <p:txBody>
          <a:bodyPr anchor="t"/>
          <a:lstStyle>
            <a:lvl1pPr marL="0" indent="0" algn="ctr">
              <a:buNone/>
              <a:defRPr lang="en-US" sz="99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49" y="3920890"/>
            <a:ext cx="1868961" cy="484156"/>
          </a:xfrm>
        </p:spPr>
        <p:txBody>
          <a:bodyPr anchor="b"/>
          <a:lstStyle>
            <a:lvl1pPr marL="0" indent="0" algn="ctr">
              <a:buNone/>
              <a:defRPr lang="en-US" sz="126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5" y="4722454"/>
            <a:ext cx="1868961" cy="1285874"/>
          </a:xfrm>
        </p:spPr>
        <p:txBody>
          <a:bodyPr anchor="t"/>
          <a:lstStyle>
            <a:lvl1pPr marL="0" indent="0" algn="ctr">
              <a:buNone/>
              <a:defRPr lang="en-US" sz="990"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5" y="3920890"/>
            <a:ext cx="1868961" cy="484156"/>
          </a:xfrm>
        </p:spPr>
        <p:txBody>
          <a:bodyPr anchor="b"/>
          <a:lstStyle>
            <a:lvl1pPr marL="0" indent="0" algn="ctr">
              <a:buNone/>
              <a:defRPr lang="en-US" sz="126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10" y="4405046"/>
            <a:ext cx="1868961" cy="317408"/>
          </a:xfrm>
        </p:spPr>
        <p:txBody>
          <a:bodyPr anchor="b"/>
          <a:lstStyle>
            <a:lvl1pPr marL="0" indent="0" algn="ctr">
              <a:buNone/>
              <a:defRPr sz="990"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0" y="4405046"/>
            <a:ext cx="1868961" cy="317408"/>
          </a:xfrm>
        </p:spPr>
        <p:txBody>
          <a:bodyPr anchor="b"/>
          <a:lstStyle>
            <a:lvl1pPr marL="0" indent="0" algn="ctr">
              <a:buNone/>
              <a:defRPr lang="en-US" sz="99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11480" rtl="0" eaLnBrk="1" latinLnBrk="0" hangingPunct="1">
              <a:spcBef>
                <a:spcPts val="126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49" y="4405046"/>
            <a:ext cx="1868961" cy="317408"/>
          </a:xfrm>
        </p:spPr>
        <p:txBody>
          <a:bodyPr anchor="b"/>
          <a:lstStyle>
            <a:lvl1pPr marL="0" indent="0" algn="ctr">
              <a:buNone/>
              <a:defRPr lang="en-US" sz="99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11480" rtl="0" eaLnBrk="1" latinLnBrk="0" hangingPunct="1">
              <a:spcBef>
                <a:spcPts val="126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5" y="4405046"/>
            <a:ext cx="1868961" cy="317408"/>
          </a:xfrm>
        </p:spPr>
        <p:txBody>
          <a:bodyPr anchor="b"/>
          <a:lstStyle>
            <a:lvl1pPr marL="0" indent="0" algn="ctr">
              <a:buNone/>
              <a:defRPr lang="en-US" sz="990"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411480" rtl="0" eaLnBrk="1" latinLnBrk="0" hangingPunct="1">
              <a:spcBef>
                <a:spcPts val="126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84" y="2017870"/>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4" y="2017870"/>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23" y="2017870"/>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79" y="2017870"/>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591" y="1057962"/>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40" name="TextBox 39"/>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60271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1" y="4724928"/>
            <a:ext cx="1868961" cy="484156"/>
          </a:xfrm>
        </p:spPr>
        <p:txBody>
          <a:bodyPr anchor="b"/>
          <a:lstStyle>
            <a:lvl1pPr marL="0" indent="0" algn="ctr">
              <a:buNone/>
              <a:defRPr lang="en-US" sz="126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1" y="5200274"/>
            <a:ext cx="1868961" cy="317408"/>
          </a:xfrm>
        </p:spPr>
        <p:txBody>
          <a:bodyPr anchor="b"/>
          <a:lstStyle>
            <a:lvl1pPr marL="0" indent="0" algn="ctr">
              <a:buNone/>
              <a:defRPr sz="990"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7"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68"/>
            <a:ext cx="1341504" cy="484156"/>
          </a:xfrm>
        </p:spPr>
        <p:txBody>
          <a:bodyPr anchor="t"/>
          <a:lstStyle>
            <a:lvl1pPr marL="0" indent="0" algn="r">
              <a:buNone/>
              <a:defRPr sz="126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71" y="3884468"/>
            <a:ext cx="3749317" cy="484156"/>
          </a:xfrm>
        </p:spPr>
        <p:txBody>
          <a:bodyPr anchor="t"/>
          <a:lstStyle>
            <a:lvl1pPr marL="0" indent="0" algn="l">
              <a:buNone/>
              <a:defRPr sz="126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6"/>
            <a:ext cx="1341504" cy="484156"/>
          </a:xfrm>
        </p:spPr>
        <p:txBody>
          <a:bodyPr anchor="t"/>
          <a:lstStyle>
            <a:lvl1pPr marL="0" indent="0" algn="r">
              <a:buNone/>
              <a:defRPr sz="126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71" y="4492306"/>
            <a:ext cx="3749317" cy="484156"/>
          </a:xfrm>
        </p:spPr>
        <p:txBody>
          <a:bodyPr anchor="t"/>
          <a:lstStyle>
            <a:lvl1pPr marL="0" indent="0" algn="l">
              <a:buNone/>
              <a:defRPr sz="126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126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71" y="5100143"/>
            <a:ext cx="3749317" cy="484156"/>
          </a:xfrm>
        </p:spPr>
        <p:txBody>
          <a:bodyPr anchor="t"/>
          <a:lstStyle>
            <a:lvl1pPr marL="0" indent="0" algn="l">
              <a:buNone/>
              <a:defRPr sz="126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126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71" y="2351657"/>
            <a:ext cx="3749317" cy="1048710"/>
          </a:xfrm>
        </p:spPr>
        <p:txBody>
          <a:bodyPr anchor="t"/>
          <a:lstStyle>
            <a:lvl1pPr marL="0" marR="0" indent="0" algn="l" defTabSz="411480" rtl="0" eaLnBrk="1" fontAlgn="auto" latinLnBrk="0" hangingPunct="1">
              <a:lnSpc>
                <a:spcPct val="100000"/>
              </a:lnSpc>
              <a:spcBef>
                <a:spcPts val="1260"/>
              </a:spcBef>
              <a:spcAft>
                <a:spcPts val="0"/>
              </a:spcAft>
              <a:buClrTx/>
              <a:buSzTx/>
              <a:buFont typeface="Arial"/>
              <a:buNone/>
              <a:tabLst/>
              <a:defRPr sz="126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1" y="206056"/>
            <a:ext cx="7980380" cy="1143000"/>
          </a:xfrm>
        </p:spPr>
        <p:txBody>
          <a:bodyPr/>
          <a:lstStyle>
            <a:lvl1pPr>
              <a:defRPr sz="2880" spc="90" baseline="0"/>
            </a:lvl1pPr>
          </a:lstStyle>
          <a:p>
            <a:r>
              <a:rPr lang="en-US" dirty="0"/>
              <a:t>About John Doe</a:t>
            </a: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6755" y="1150950"/>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6" name="TextBox 2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49215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s &amp; Image left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77859"/>
            <a:ext cx="7980380" cy="1143000"/>
          </a:xfrm>
        </p:spPr>
        <p:txBody>
          <a:bodyPr/>
          <a:lstStyle>
            <a:lvl1pPr>
              <a:defRPr sz="2880" spc="90"/>
            </a:lvl1pPr>
          </a:lstStyle>
          <a:p>
            <a:r>
              <a:rPr lang="en-US" dirty="0"/>
              <a:t>This is a header</a:t>
            </a:r>
          </a:p>
        </p:txBody>
      </p:sp>
      <p:sp>
        <p:nvSpPr>
          <p:cNvPr id="3" name="Content Placeholder 2"/>
          <p:cNvSpPr>
            <a:spLocks noGrp="1"/>
          </p:cNvSpPr>
          <p:nvPr>
            <p:ph idx="1" hasCustomPrompt="1"/>
          </p:nvPr>
        </p:nvSpPr>
        <p:spPr>
          <a:xfrm>
            <a:off x="910541" y="1945371"/>
            <a:ext cx="3626131" cy="3834890"/>
          </a:xfrm>
        </p:spPr>
        <p:txBody>
          <a:bodyPr/>
          <a:lstStyle>
            <a:lvl1pPr marL="205740" indent="-20574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5"/>
            <a:ext cx="3060700" cy="3674744"/>
          </a:xfrm>
        </p:spPr>
        <p:txBody>
          <a:bodyPr/>
          <a:lstStyle>
            <a:lvl1pPr marL="0" indent="0">
              <a:buNone/>
              <a:defRPr/>
            </a:lvl1pPr>
          </a:lstStyle>
          <a:p>
            <a:r>
              <a:rPr lang="en-US" dirty="0"/>
              <a:t>Click icon to add picture</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965243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ullets &amp; Image left - AQU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4549524" y="0"/>
            <a:ext cx="4594477"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880" spc="90" baseline="0"/>
            </a:lvl1pPr>
          </a:lstStyle>
          <a:p>
            <a:r>
              <a:rPr lang="en-US" dirty="0"/>
              <a:t>Picture slide</a:t>
            </a:r>
          </a:p>
        </p:txBody>
      </p:sp>
      <p:sp>
        <p:nvSpPr>
          <p:cNvPr id="3" name="Content Placeholder 2"/>
          <p:cNvSpPr>
            <a:spLocks noGrp="1"/>
          </p:cNvSpPr>
          <p:nvPr>
            <p:ph idx="1" hasCustomPrompt="1"/>
          </p:nvPr>
        </p:nvSpPr>
        <p:spPr>
          <a:xfrm>
            <a:off x="910541" y="1945371"/>
            <a:ext cx="3626131" cy="3834890"/>
          </a:xfrm>
        </p:spPr>
        <p:txBody>
          <a:bodyPr/>
          <a:lstStyle>
            <a:lvl1pPr marL="205740" indent="-205740">
              <a:buFont typeface="Arial" charset="0"/>
              <a:buChar char="•"/>
              <a:defRPr b="0" baseline="0"/>
            </a:lvl1pPr>
            <a:lvl2pP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23699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2"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880" spc="90"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41" y="1945371"/>
            <a:ext cx="3626131" cy="3834890"/>
          </a:xfrm>
        </p:spPr>
        <p:txBody>
          <a:bodyPr/>
          <a:lstStyle>
            <a:lvl1pPr marL="205740" indent="-205740">
              <a:buClr>
                <a:schemeClr val="accent5"/>
              </a:buClr>
              <a:buFont typeface="Arial" charset="0"/>
              <a:buChar char="•"/>
              <a:defRPr b="0" baseline="0"/>
            </a:lvl1pPr>
            <a:lvl2pPr>
              <a:buClr>
                <a:schemeClr val="accent5"/>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666311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Bullets &amp; Image left - AQU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36672" y="0"/>
            <a:ext cx="4607329" cy="6858000"/>
          </a:xfrm>
          <a:prstGeom prst="rect">
            <a:avLst/>
          </a:prstGeom>
        </p:spPr>
      </p:pic>
      <p:sp>
        <p:nvSpPr>
          <p:cNvPr id="2" name="Title 1"/>
          <p:cNvSpPr>
            <a:spLocks noGrp="1"/>
          </p:cNvSpPr>
          <p:nvPr>
            <p:ph type="title" hasCustomPrompt="1"/>
          </p:nvPr>
        </p:nvSpPr>
        <p:spPr>
          <a:xfrm>
            <a:off x="581811" y="177859"/>
            <a:ext cx="7980380" cy="1143000"/>
          </a:xfrm>
        </p:spPr>
        <p:txBody>
          <a:bodyPr/>
          <a:lstStyle>
            <a:lvl1pPr>
              <a:defRPr sz="2880" spc="90" baseline="0">
                <a:solidFill>
                  <a:schemeClr val="accent6"/>
                </a:solidFill>
              </a:defRPr>
            </a:lvl1pPr>
          </a:lstStyle>
          <a:p>
            <a:r>
              <a:rPr lang="en-US" dirty="0"/>
              <a:t>Picture slide</a:t>
            </a:r>
          </a:p>
        </p:txBody>
      </p:sp>
      <p:sp>
        <p:nvSpPr>
          <p:cNvPr id="3" name="Content Placeholder 2"/>
          <p:cNvSpPr>
            <a:spLocks noGrp="1"/>
          </p:cNvSpPr>
          <p:nvPr>
            <p:ph idx="1" hasCustomPrompt="1"/>
          </p:nvPr>
        </p:nvSpPr>
        <p:spPr>
          <a:xfrm>
            <a:off x="910541" y="1945371"/>
            <a:ext cx="3626131" cy="3834890"/>
          </a:xfrm>
        </p:spPr>
        <p:txBody>
          <a:bodyPr/>
          <a:lstStyle>
            <a:lvl1pPr marL="205740" indent="-20574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11"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40428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s &amp; Image left - RE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1" y="1945371"/>
            <a:ext cx="3626131" cy="3834890"/>
          </a:xfrm>
          <a:ln>
            <a:noFill/>
          </a:ln>
        </p:spPr>
        <p:txBody>
          <a:bodyPr/>
          <a:lstStyle>
            <a:lvl1pPr marL="205740" indent="-20574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5"/>
            <a:ext cx="3060700" cy="3674744"/>
          </a:xfrm>
        </p:spPr>
        <p:txBody>
          <a:bodyPr/>
          <a:lstStyle>
            <a:lvl1pPr marL="0" indent="0">
              <a:buNone/>
              <a:defRPr/>
            </a:lvl1pPr>
          </a:lstStyle>
          <a:p>
            <a:r>
              <a:rPr lang="en-US" dirty="0"/>
              <a:t>Click icon to add picture</a:t>
            </a:r>
          </a:p>
        </p:txBody>
      </p:sp>
      <p:sp>
        <p:nvSpPr>
          <p:cNvPr id="14" name="Title 1"/>
          <p:cNvSpPr>
            <a:spLocks noGrp="1"/>
          </p:cNvSpPr>
          <p:nvPr>
            <p:ph type="title" hasCustomPrompt="1"/>
          </p:nvPr>
        </p:nvSpPr>
        <p:spPr>
          <a:xfrm>
            <a:off x="581811" y="177859"/>
            <a:ext cx="7980380" cy="1143000"/>
          </a:xfrm>
        </p:spPr>
        <p:txBody>
          <a:bodyPr/>
          <a:lstStyle>
            <a:lvl1pPr>
              <a:defRPr sz="2880" spc="90">
                <a:solidFill>
                  <a:schemeClr val="accent6"/>
                </a:solidFill>
              </a:defRPr>
            </a:lvl1pPr>
          </a:lstStyle>
          <a:p>
            <a:r>
              <a:rPr lang="en-US" dirty="0"/>
              <a:t>This is a header</a:t>
            </a:r>
          </a:p>
        </p:txBody>
      </p:sp>
      <p:cxnSp>
        <p:nvCxnSpPr>
          <p:cNvPr id="16" name="Straight Connector 15"/>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5" name="TextBox 14"/>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93323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s &amp; Image left - DARK BLU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1" y="1945371"/>
            <a:ext cx="3626131" cy="3834890"/>
          </a:xfrm>
        </p:spPr>
        <p:txBody>
          <a:bodyPr/>
          <a:lstStyle>
            <a:lvl1pPr marL="205740" indent="-20574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5"/>
            <a:ext cx="3060700" cy="3674744"/>
          </a:xfrm>
        </p:spPr>
        <p:txBody>
          <a:bodyPr/>
          <a:lstStyle>
            <a:lvl1pPr marL="0" indent="0">
              <a:buNone/>
              <a:defRPr/>
            </a:lvl1pPr>
          </a:lstStyle>
          <a:p>
            <a:r>
              <a:rPr lang="en-US"/>
              <a:t>Click icon to add picture</a:t>
            </a:r>
            <a:endParaRPr lang="en-US" dirty="0"/>
          </a:p>
        </p:txBody>
      </p:sp>
      <p:sp>
        <p:nvSpPr>
          <p:cNvPr id="17" name="Title 1"/>
          <p:cNvSpPr>
            <a:spLocks noGrp="1"/>
          </p:cNvSpPr>
          <p:nvPr>
            <p:ph type="title" hasCustomPrompt="1"/>
          </p:nvPr>
        </p:nvSpPr>
        <p:spPr>
          <a:xfrm>
            <a:off x="581811" y="177859"/>
            <a:ext cx="7980380" cy="1143000"/>
          </a:xfrm>
        </p:spPr>
        <p:txBody>
          <a:bodyPr/>
          <a:lstStyle>
            <a:lvl1pPr>
              <a:defRPr sz="2880" spc="90">
                <a:solidFill>
                  <a:schemeClr val="accent6"/>
                </a:solidFill>
              </a:defRPr>
            </a:lvl1pPr>
          </a:lstStyle>
          <a:p>
            <a:r>
              <a:rPr lang="en-US" dirty="0"/>
              <a:t>This is a header</a:t>
            </a:r>
          </a:p>
        </p:txBody>
      </p:sp>
      <p:cxnSp>
        <p:nvCxnSpPr>
          <p:cNvPr id="18" name="Straight Connector 1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638470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s &amp; Image left - YELLO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1" y="1945371"/>
            <a:ext cx="3626131" cy="3834890"/>
          </a:xfrm>
        </p:spPr>
        <p:txBody>
          <a:bodyPr/>
          <a:lstStyle>
            <a:lvl1pPr marL="205740" indent="-20574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5"/>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880" spc="90">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0409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rgbClr val="FD860F"/>
        </a:solidFill>
        <a:effectLst/>
      </p:bgPr>
    </p:bg>
    <p:spTree>
      <p:nvGrpSpPr>
        <p:cNvPr id="1" name=""/>
        <p:cNvGrpSpPr/>
        <p:nvPr/>
      </p:nvGrpSpPr>
      <p:grpSpPr>
        <a:xfrm>
          <a:off x="0" y="0"/>
          <a:ext cx="0" cy="0"/>
          <a:chOff x="0" y="0"/>
          <a:chExt cx="0" cy="0"/>
        </a:xfrm>
      </p:grpSpPr>
      <p:sp>
        <p:nvSpPr>
          <p:cNvPr id="8" name="Rectangle 7"/>
          <p:cNvSpPr/>
          <p:nvPr userDrawn="1"/>
        </p:nvSpPr>
        <p:spPr>
          <a:xfrm>
            <a:off x="152401" y="6214625"/>
            <a:ext cx="29972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050">
              <a:solidFill>
                <a:srgbClr val="FFFFFF"/>
              </a:solidFill>
            </a:endParaRPr>
          </a:p>
        </p:txBody>
      </p:sp>
      <p:sp>
        <p:nvSpPr>
          <p:cNvPr id="14" name="Text Placeholder 3"/>
          <p:cNvSpPr>
            <a:spLocks noGrp="1"/>
          </p:cNvSpPr>
          <p:nvPr>
            <p:ph type="body" sz="quarter" idx="34" hasCustomPrompt="1"/>
          </p:nvPr>
        </p:nvSpPr>
        <p:spPr>
          <a:xfrm>
            <a:off x="704461" y="3609346"/>
            <a:ext cx="2807179" cy="369332"/>
          </a:xfrm>
          <a:solidFill>
            <a:schemeClr val="accent3"/>
          </a:solidFill>
          <a:effectLst/>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7" name="Title 1"/>
          <p:cNvSpPr>
            <a:spLocks noGrp="1"/>
          </p:cNvSpPr>
          <p:nvPr>
            <p:ph type="ctrTitle" hasCustomPrompt="1"/>
          </p:nvPr>
        </p:nvSpPr>
        <p:spPr>
          <a:xfrm>
            <a:off x="685800" y="1065297"/>
            <a:ext cx="7772400" cy="2292296"/>
          </a:xfrm>
        </p:spPr>
        <p:txBody>
          <a:bodyPr anchor="b"/>
          <a:lstStyle>
            <a:lvl1pPr algn="l">
              <a:lnSpc>
                <a:spcPct val="100000"/>
              </a:lnSpc>
              <a:defRPr sz="3750" spc="75" baseline="0">
                <a:solidFill>
                  <a:schemeClr val="bg1">
                    <a:lumMod val="95000"/>
                  </a:schemeClr>
                </a:solidFill>
              </a:defRPr>
            </a:lvl1pPr>
          </a:lstStyle>
          <a:p>
            <a:r>
              <a:rPr lang="en-US" dirty="0"/>
              <a:t>The title of the doc, two lines is OK</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8" y="6458679"/>
            <a:ext cx="1848679" cy="199607"/>
          </a:xfrm>
          <a:prstGeom prst="rect">
            <a:avLst/>
          </a:prstGeom>
        </p:spPr>
      </p:pic>
      <p:sp>
        <p:nvSpPr>
          <p:cNvPr id="20" name="Text Placeholder 11"/>
          <p:cNvSpPr>
            <a:spLocks noGrp="1"/>
          </p:cNvSpPr>
          <p:nvPr>
            <p:ph type="body" sz="quarter" idx="11" hasCustomPrompt="1"/>
          </p:nvPr>
        </p:nvSpPr>
        <p:spPr>
          <a:xfrm>
            <a:off x="704461" y="4899914"/>
            <a:ext cx="1313930" cy="246696"/>
          </a:xfrm>
        </p:spPr>
        <p:txBody>
          <a:bodyPr wrap="none" bIns="0"/>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1" name="Text Placeholder 11"/>
          <p:cNvSpPr>
            <a:spLocks noGrp="1"/>
          </p:cNvSpPr>
          <p:nvPr>
            <p:ph type="body" sz="quarter" idx="12" hasCustomPrompt="1"/>
          </p:nvPr>
        </p:nvSpPr>
        <p:spPr>
          <a:xfrm>
            <a:off x="7639612" y="4919762"/>
            <a:ext cx="714997" cy="205652"/>
          </a:xfrm>
        </p:spPr>
        <p:txBody>
          <a:bodyPr wrap="none" bIns="0" anchor="t"/>
          <a:lstStyle>
            <a:lvl1pPr marL="0" indent="0">
              <a:lnSpc>
                <a:spcPct val="80000"/>
              </a:lnSpc>
              <a:spcBef>
                <a:spcPts val="0"/>
              </a:spcBef>
              <a:buNone/>
              <a:defRPr sz="788" b="0" i="0" baseline="0">
                <a:solidFill>
                  <a:srgbClr val="FFFFFF"/>
                </a:solidFill>
                <a:latin typeface="Roboto" charset="0"/>
                <a:ea typeface="Roboto" charset="0"/>
                <a:cs typeface="Roboto" charset="0"/>
              </a:defRPr>
            </a:lvl1pPr>
          </a:lstStyle>
          <a:p>
            <a:pPr lvl="0"/>
            <a:r>
              <a:rPr lang="en-US" dirty="0"/>
              <a:t>MM/DD/YY</a:t>
            </a:r>
          </a:p>
        </p:txBody>
      </p:sp>
      <p:sp>
        <p:nvSpPr>
          <p:cNvPr id="28" name="Text Placeholder 11"/>
          <p:cNvSpPr>
            <a:spLocks noGrp="1"/>
          </p:cNvSpPr>
          <p:nvPr>
            <p:ph type="body" sz="quarter" idx="13" hasCustomPrompt="1"/>
          </p:nvPr>
        </p:nvSpPr>
        <p:spPr>
          <a:xfrm>
            <a:off x="704461" y="5197233"/>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
        <p:nvSpPr>
          <p:cNvPr id="29" name="Text Placeholder 11"/>
          <p:cNvSpPr>
            <a:spLocks noGrp="1"/>
          </p:cNvSpPr>
          <p:nvPr>
            <p:ph type="body" sz="quarter" idx="14" hasCustomPrompt="1"/>
          </p:nvPr>
        </p:nvSpPr>
        <p:spPr>
          <a:xfrm>
            <a:off x="704461" y="5386426"/>
            <a:ext cx="1313930" cy="162872"/>
          </a:xfrm>
        </p:spPr>
        <p:txBody>
          <a:bodyPr wrap="none" bIns="0" anchor="b"/>
          <a:lstStyle>
            <a:lvl1pPr marL="0" indent="0">
              <a:spcBef>
                <a:spcPts val="0"/>
              </a:spcBef>
              <a:buNone/>
              <a:defRPr sz="788" b="0" i="0" baseline="0">
                <a:solidFill>
                  <a:srgbClr val="FFFFFF"/>
                </a:solidFill>
                <a:latin typeface="Roboto" charset="0"/>
                <a:ea typeface="Roboto" charset="0"/>
                <a:cs typeface="Roboto" charset="0"/>
              </a:defRPr>
            </a:lvl1pPr>
          </a:lstStyle>
          <a:p>
            <a:pPr lvl="0"/>
            <a:r>
              <a:rPr lang="en-US" dirty="0"/>
              <a:t>Insert Your Name</a:t>
            </a:r>
          </a:p>
        </p:txBody>
      </p:sp>
    </p:spTree>
    <p:extLst>
      <p:ext uri="{BB962C8B-B14F-4D97-AF65-F5344CB8AC3E}">
        <p14:creationId xmlns:p14="http://schemas.microsoft.com/office/powerpoint/2010/main" val="2660731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s &amp; Image left - GREE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1" y="1945371"/>
            <a:ext cx="3626131" cy="3834890"/>
          </a:xfrm>
        </p:spPr>
        <p:txBody>
          <a:bodyPr/>
          <a:lstStyle>
            <a:lvl1pPr marL="205740" indent="-205740">
              <a:buClr>
                <a:schemeClr val="accent6"/>
              </a:buClr>
              <a:buFont typeface="Arial" charset="0"/>
              <a:buChar char="•"/>
              <a:defRPr b="0" baseline="0"/>
            </a:lvl1pPr>
            <a:lvl2pPr>
              <a:buClr>
                <a:schemeClr val="accent6"/>
              </a:buClr>
              <a:defRPr>
                <a:solidFill>
                  <a:schemeClr val="tx1"/>
                </a:solidFill>
              </a:defRPr>
            </a:lvl2pPr>
          </a:lstStyle>
          <a:p>
            <a:pPr lvl="0"/>
            <a:r>
              <a:rPr lang="en-US" dirty="0"/>
              <a:t>This line is here</a:t>
            </a:r>
          </a:p>
          <a:p>
            <a:pPr lvl="1"/>
            <a:r>
              <a:rPr lang="en-US" dirty="0"/>
              <a:t>This line is light.</a:t>
            </a:r>
          </a:p>
        </p:txBody>
      </p:sp>
      <p:sp>
        <p:nvSpPr>
          <p:cNvPr id="7" name="Picture Placeholder 6"/>
          <p:cNvSpPr>
            <a:spLocks noGrp="1"/>
          </p:cNvSpPr>
          <p:nvPr>
            <p:ph type="pic" sz="quarter" idx="13"/>
          </p:nvPr>
        </p:nvSpPr>
        <p:spPr>
          <a:xfrm>
            <a:off x="5172761" y="2025445"/>
            <a:ext cx="3060700" cy="3674744"/>
          </a:xfrm>
        </p:spPr>
        <p:txBody>
          <a:bodyPr/>
          <a:lstStyle>
            <a:lvl1pPr marL="0" indent="0">
              <a:buNone/>
              <a:defRPr/>
            </a:lvl1pPr>
          </a:lstStyle>
          <a:p>
            <a:r>
              <a:rPr lang="en-US"/>
              <a:t>Click icon to add picture</a:t>
            </a:r>
            <a:endParaRPr lang="en-US" dirty="0"/>
          </a:p>
        </p:txBody>
      </p:sp>
      <p:sp>
        <p:nvSpPr>
          <p:cNvPr id="14" name="Title 1"/>
          <p:cNvSpPr>
            <a:spLocks noGrp="1"/>
          </p:cNvSpPr>
          <p:nvPr>
            <p:ph type="title" hasCustomPrompt="1"/>
          </p:nvPr>
        </p:nvSpPr>
        <p:spPr>
          <a:xfrm>
            <a:off x="581811" y="177859"/>
            <a:ext cx="7980380" cy="1143000"/>
          </a:xfrm>
        </p:spPr>
        <p:txBody>
          <a:bodyPr/>
          <a:lstStyle>
            <a:lvl1pPr>
              <a:defRPr sz="2880" spc="90">
                <a:solidFill>
                  <a:schemeClr val="accent6"/>
                </a:solidFill>
              </a:defRPr>
            </a:lvl1pPr>
          </a:lstStyle>
          <a:p>
            <a:r>
              <a:rPr lang="en-US" dirty="0"/>
              <a:t>This is a header</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ext Placeholder 3"/>
          <p:cNvSpPr>
            <a:spLocks noGrp="1"/>
          </p:cNvSpPr>
          <p:nvPr>
            <p:ph type="body" sz="quarter" idx="34" hasCustomPrompt="1"/>
          </p:nvPr>
        </p:nvSpPr>
        <p:spPr>
          <a:xfrm>
            <a:off x="596758" y="109515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6896696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verted bullet &amp; image - AQUA">
    <p:bg>
      <p:bgPr>
        <a:solidFill>
          <a:schemeClr val="accent6"/>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1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2" name="Title 1"/>
          <p:cNvSpPr>
            <a:spLocks noGrp="1"/>
          </p:cNvSpPr>
          <p:nvPr>
            <p:ph type="title" hasCustomPrompt="1"/>
          </p:nvPr>
        </p:nvSpPr>
        <p:spPr>
          <a:xfrm>
            <a:off x="581811" y="273586"/>
            <a:ext cx="7980380" cy="1143000"/>
          </a:xfrm>
        </p:spPr>
        <p:txBody>
          <a:bodyPr/>
          <a:lstStyle>
            <a:lvl1pPr>
              <a:defRPr sz="2880" spc="90" baseline="0">
                <a:solidFill>
                  <a:schemeClr val="bg1"/>
                </a:solidFill>
              </a:defRPr>
            </a:lvl1pPr>
          </a:lstStyle>
          <a:p>
            <a:r>
              <a:rPr lang="en-US" dirty="0"/>
              <a:t>Inverted short title</a:t>
            </a:r>
          </a:p>
        </p:txBody>
      </p:sp>
      <p:sp>
        <p:nvSpPr>
          <p:cNvPr id="17" name="Content Placeholder 2"/>
          <p:cNvSpPr>
            <a:spLocks noGrp="1"/>
          </p:cNvSpPr>
          <p:nvPr>
            <p:ph idx="1" hasCustomPrompt="1"/>
          </p:nvPr>
        </p:nvSpPr>
        <p:spPr>
          <a:xfrm>
            <a:off x="910541" y="1945371"/>
            <a:ext cx="3626131" cy="3834890"/>
          </a:xfrm>
        </p:spPr>
        <p:txBody>
          <a:bodyPr/>
          <a:lstStyle>
            <a:lvl1pPr marL="205740" indent="-20574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here</a:t>
            </a:r>
          </a:p>
          <a:p>
            <a:pPr lvl="1"/>
            <a:r>
              <a:rPr lang="en-US" dirty="0"/>
              <a:t>This line is light.</a:t>
            </a:r>
          </a:p>
        </p:txBody>
      </p:sp>
      <p:sp>
        <p:nvSpPr>
          <p:cNvPr id="18" name="Picture Placeholder 6"/>
          <p:cNvSpPr>
            <a:spLocks noGrp="1"/>
          </p:cNvSpPr>
          <p:nvPr>
            <p:ph type="pic" sz="quarter" idx="13"/>
          </p:nvPr>
        </p:nvSpPr>
        <p:spPr>
          <a:xfrm>
            <a:off x="5172761" y="2025445"/>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9" name="Straight Connector 18"/>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3"/>
          <p:cNvSpPr>
            <a:spLocks noGrp="1"/>
          </p:cNvSpPr>
          <p:nvPr>
            <p:ph type="body" sz="quarter" idx="34" hasCustomPrompt="1"/>
          </p:nvPr>
        </p:nvSpPr>
        <p:spPr>
          <a:xfrm>
            <a:off x="756234" y="1169547"/>
            <a:ext cx="2807179" cy="369332"/>
          </a:xfrm>
          <a:solidFill>
            <a:schemeClr val="accent6"/>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07684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verted bullet &amp; image - RED">
    <p:bg>
      <p:bgPr>
        <a:solidFill>
          <a:srgbClr val="FD860F"/>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14"/>
            <a:ext cx="3009900" cy="542281"/>
          </a:xfrm>
          <a:prstGeom prst="rect">
            <a:avLst/>
          </a:prstGeom>
          <a:solidFill>
            <a:srgbClr val="FD860F"/>
          </a:solidFill>
          <a:ln>
            <a:noFill/>
          </a:ln>
          <a:effectLst>
            <a:outerShdw blurRad="50800" dist="50800" dir="5400000" algn="ctr" rotWithShape="0">
              <a:srgbClr val="FD860F"/>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7" name="Content Placeholder 2"/>
          <p:cNvSpPr>
            <a:spLocks noGrp="1"/>
          </p:cNvSpPr>
          <p:nvPr>
            <p:ph idx="1" hasCustomPrompt="1"/>
          </p:nvPr>
        </p:nvSpPr>
        <p:spPr>
          <a:xfrm>
            <a:off x="910541" y="1945371"/>
            <a:ext cx="3626131" cy="3834890"/>
          </a:xfrm>
        </p:spPr>
        <p:txBody>
          <a:bodyPr/>
          <a:lstStyle>
            <a:lvl1pPr marL="205740" indent="-20574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5"/>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880" spc="9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3"/>
          <p:cNvSpPr>
            <a:spLocks noGrp="1"/>
          </p:cNvSpPr>
          <p:nvPr>
            <p:ph type="body" sz="quarter" idx="34" hasCustomPrompt="1"/>
          </p:nvPr>
        </p:nvSpPr>
        <p:spPr>
          <a:xfrm>
            <a:off x="756234" y="1169546"/>
            <a:ext cx="2807179" cy="369332"/>
          </a:xfrm>
          <a:solidFill>
            <a:srgbClr val="FD860F"/>
          </a:solidFill>
          <a:effectLst>
            <a:outerShdw blurRad="50800" dist="50800" dir="5400000" algn="ctr" rotWithShape="0">
              <a:srgbClr val="FD860F"/>
            </a:outerShdw>
          </a:effectLst>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0499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verted bullet &amp; image - DARK BLUE">
    <p:bg>
      <p:bgPr>
        <a:solidFill>
          <a:srgbClr val="00589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1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7" name="Content Placeholder 2"/>
          <p:cNvSpPr>
            <a:spLocks noGrp="1"/>
          </p:cNvSpPr>
          <p:nvPr>
            <p:ph idx="1" hasCustomPrompt="1"/>
          </p:nvPr>
        </p:nvSpPr>
        <p:spPr>
          <a:xfrm>
            <a:off x="910541" y="1945371"/>
            <a:ext cx="3626131" cy="3834890"/>
          </a:xfrm>
        </p:spPr>
        <p:txBody>
          <a:bodyPr/>
          <a:lstStyle>
            <a:lvl1pPr marL="205740" indent="-205740">
              <a:buClr>
                <a:schemeClr val="bg1"/>
              </a:buClr>
              <a:buFont typeface="Arial" charset="0"/>
              <a:buChar char="•"/>
              <a:defRPr baseline="0">
                <a:solidFill>
                  <a:schemeClr val="bg1"/>
                </a:solidFill>
              </a:defRPr>
            </a:lvl1pPr>
            <a:lvl2pPr>
              <a:buClr>
                <a:schemeClr val="bg1"/>
              </a:buClr>
              <a:defRPr>
                <a:solidFill>
                  <a:schemeClr val="bg1">
                    <a:lumMod val="95000"/>
                  </a:schemeClr>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5"/>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880" spc="9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3"/>
          <p:cNvSpPr>
            <a:spLocks noGrp="1"/>
          </p:cNvSpPr>
          <p:nvPr>
            <p:ph type="body" sz="quarter" idx="34" hasCustomPrompt="1"/>
          </p:nvPr>
        </p:nvSpPr>
        <p:spPr>
          <a:xfrm>
            <a:off x="756232" y="1169547"/>
            <a:ext cx="2807179" cy="369332"/>
          </a:xfrm>
          <a:solidFill>
            <a:srgbClr val="005895"/>
          </a:solidFill>
        </p:spPr>
        <p:txBody>
          <a:bodyPr wrap="none">
            <a:spAutoFit/>
          </a:bodyPr>
          <a:lstStyle>
            <a:lvl1pPr marL="0" indent="0" algn="ctr">
              <a:buNone/>
              <a:defRPr sz="18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676916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verted bullet &amp; image - YELLOW">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a:xfrm>
            <a:off x="0" y="6315721"/>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7" name="Content Placeholder 2"/>
          <p:cNvSpPr>
            <a:spLocks noGrp="1"/>
          </p:cNvSpPr>
          <p:nvPr>
            <p:ph idx="1" hasCustomPrompt="1"/>
          </p:nvPr>
        </p:nvSpPr>
        <p:spPr>
          <a:xfrm>
            <a:off x="910541" y="1945371"/>
            <a:ext cx="3626131" cy="3834890"/>
          </a:xfrm>
        </p:spPr>
        <p:txBody>
          <a:bodyPr/>
          <a:lstStyle>
            <a:lvl1pPr marL="205740" indent="-20574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5"/>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6" name="Straight Connector 15"/>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9" name="Title 1"/>
          <p:cNvSpPr>
            <a:spLocks noGrp="1"/>
          </p:cNvSpPr>
          <p:nvPr>
            <p:ph type="title" hasCustomPrompt="1"/>
          </p:nvPr>
        </p:nvSpPr>
        <p:spPr>
          <a:xfrm>
            <a:off x="581811" y="273586"/>
            <a:ext cx="7980380" cy="1143000"/>
          </a:xfrm>
        </p:spPr>
        <p:txBody>
          <a:bodyPr/>
          <a:lstStyle>
            <a:lvl1pPr>
              <a:defRPr sz="2880" spc="90" baseline="0">
                <a:solidFill>
                  <a:schemeClr val="bg1"/>
                </a:solidFill>
              </a:defRPr>
            </a:lvl1pPr>
          </a:lstStyle>
          <a:p>
            <a:r>
              <a:rPr lang="en-US" dirty="0"/>
              <a:t>Inverted short 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3"/>
          <p:cNvSpPr>
            <a:spLocks noGrp="1"/>
          </p:cNvSpPr>
          <p:nvPr>
            <p:ph type="body" sz="quarter" idx="34" hasCustomPrompt="1"/>
          </p:nvPr>
        </p:nvSpPr>
        <p:spPr>
          <a:xfrm>
            <a:off x="756229" y="1169546"/>
            <a:ext cx="2807179" cy="369332"/>
          </a:xfrm>
          <a:solidFill>
            <a:schemeClr val="accent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2" name="TextBox 21"/>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589462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verted bullet &amp; image - GREEN">
    <p:bg>
      <p:bgPr>
        <a:solidFill>
          <a:schemeClr val="accent5"/>
        </a:solidFill>
        <a:effectLst/>
      </p:bgPr>
    </p:bg>
    <p:spTree>
      <p:nvGrpSpPr>
        <p:cNvPr id="1" name=""/>
        <p:cNvGrpSpPr/>
        <p:nvPr/>
      </p:nvGrpSpPr>
      <p:grpSpPr>
        <a:xfrm>
          <a:off x="0" y="0"/>
          <a:ext cx="0" cy="0"/>
          <a:chOff x="0" y="0"/>
          <a:chExt cx="0" cy="0"/>
        </a:xfrm>
      </p:grpSpPr>
      <p:sp>
        <p:nvSpPr>
          <p:cNvPr id="12" name="Rectangle 11"/>
          <p:cNvSpPr/>
          <p:nvPr userDrawn="1"/>
        </p:nvSpPr>
        <p:spPr>
          <a:xfrm>
            <a:off x="0" y="621441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7" name="Content Placeholder 2"/>
          <p:cNvSpPr>
            <a:spLocks noGrp="1"/>
          </p:cNvSpPr>
          <p:nvPr>
            <p:ph idx="1" hasCustomPrompt="1"/>
          </p:nvPr>
        </p:nvSpPr>
        <p:spPr>
          <a:xfrm>
            <a:off x="910541" y="1945371"/>
            <a:ext cx="3626131" cy="3834890"/>
          </a:xfrm>
        </p:spPr>
        <p:txBody>
          <a:bodyPr/>
          <a:lstStyle>
            <a:lvl1pPr marL="205740" indent="-205740">
              <a:buClr>
                <a:schemeClr val="bg1"/>
              </a:buClr>
              <a:buFont typeface="Arial" charset="0"/>
              <a:buChar char="•"/>
              <a:defRPr baseline="0">
                <a:solidFill>
                  <a:schemeClr val="bg1"/>
                </a:solidFill>
              </a:defRPr>
            </a:lvl1pPr>
            <a:lvl2pPr>
              <a:buClr>
                <a:schemeClr val="bg1"/>
              </a:buClr>
              <a:defRPr>
                <a:solidFill>
                  <a:srgbClr val="FFFFFF"/>
                </a:solidFill>
              </a:defRPr>
            </a:lvl2pPr>
          </a:lstStyle>
          <a:p>
            <a:pPr lvl="0"/>
            <a:r>
              <a:rPr lang="en-US" dirty="0"/>
              <a:t>This line is bold</a:t>
            </a:r>
          </a:p>
          <a:p>
            <a:pPr lvl="1"/>
            <a:r>
              <a:rPr lang="en-US" dirty="0"/>
              <a:t>This line is light.</a:t>
            </a:r>
          </a:p>
        </p:txBody>
      </p:sp>
      <p:sp>
        <p:nvSpPr>
          <p:cNvPr id="18" name="Picture Placeholder 6"/>
          <p:cNvSpPr>
            <a:spLocks noGrp="1"/>
          </p:cNvSpPr>
          <p:nvPr>
            <p:ph type="pic" sz="quarter" idx="13"/>
          </p:nvPr>
        </p:nvSpPr>
        <p:spPr>
          <a:xfrm>
            <a:off x="5172761" y="2025445"/>
            <a:ext cx="3060700" cy="3674744"/>
          </a:xfrm>
        </p:spPr>
        <p:txBody>
          <a:bodyPr/>
          <a:lstStyle>
            <a:lvl1pPr marL="0" indent="0">
              <a:buNone/>
              <a:defRPr>
                <a:solidFill>
                  <a:schemeClr val="bg1">
                    <a:lumMod val="95000"/>
                  </a:schemeClr>
                </a:solidFill>
              </a:defRPr>
            </a:lvl1pPr>
          </a:lstStyle>
          <a:p>
            <a:r>
              <a:rPr lang="en-US"/>
              <a:t>Click icon to add picture</a:t>
            </a:r>
            <a:endParaRPr lang="en-US" dirty="0"/>
          </a:p>
        </p:txBody>
      </p:sp>
      <p:cxnSp>
        <p:nvCxnSpPr>
          <p:cNvPr id="13" name="Straight Connector 12"/>
          <p:cNvCxnSpPr/>
          <p:nvPr userDrawn="1"/>
        </p:nvCxnSpPr>
        <p:spPr>
          <a:xfrm>
            <a:off x="685798" y="1413372"/>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hasCustomPrompt="1"/>
          </p:nvPr>
        </p:nvSpPr>
        <p:spPr>
          <a:xfrm>
            <a:off x="581811" y="273586"/>
            <a:ext cx="7980380" cy="1143000"/>
          </a:xfrm>
        </p:spPr>
        <p:txBody>
          <a:bodyPr/>
          <a:lstStyle>
            <a:lvl1pPr>
              <a:defRPr sz="2880" spc="90" baseline="0">
                <a:solidFill>
                  <a:schemeClr val="bg1"/>
                </a:solidFill>
              </a:defRPr>
            </a:lvl1pPr>
          </a:lstStyle>
          <a:p>
            <a:r>
              <a:rPr lang="en-US" dirty="0"/>
              <a:t>Inverted short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1" name="Text Placeholder 3"/>
          <p:cNvSpPr>
            <a:spLocks noGrp="1"/>
          </p:cNvSpPr>
          <p:nvPr>
            <p:ph type="body" sz="quarter" idx="34" hasCustomPrompt="1"/>
          </p:nvPr>
        </p:nvSpPr>
        <p:spPr>
          <a:xfrm>
            <a:off x="756236" y="1195312"/>
            <a:ext cx="2807179" cy="369332"/>
          </a:xfrm>
          <a:solidFill>
            <a:srgbClr val="74C52C"/>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8848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6" y="1798330"/>
            <a:ext cx="7996238" cy="4349107"/>
          </a:xfrm>
        </p:spPr>
        <p:txBody>
          <a:bodyPr anchor="t"/>
          <a:lstStyle>
            <a:lvl1pPr marL="205740" indent="-205740">
              <a:buClr>
                <a:srgbClr val="66CBEC"/>
              </a:buClr>
              <a:buFont typeface="Arial" charset="0"/>
              <a:buChar char="•"/>
              <a:defRPr lang="en-US" b="0" dirty="0"/>
            </a:lvl1pPr>
            <a:lvl2pPr marL="412910" indent="-157163">
              <a:buClr>
                <a:srgbClr val="66CBEC"/>
              </a:buClr>
              <a:buFont typeface="Arial" charset="0"/>
              <a:buChar char="•"/>
              <a:tabLst/>
              <a:defRPr lang="en-US" dirty="0"/>
            </a:lvl2pPr>
            <a:lvl3pPr marL="620078" indent="-207170">
              <a:buClr>
                <a:srgbClr val="66CBEC"/>
              </a:buClr>
              <a:buFont typeface="Arial" charset="0"/>
              <a:buChar char="•"/>
              <a:tabLst/>
              <a:defRPr lang="en-US" dirty="0"/>
            </a:lvl3pPr>
            <a:lvl4pPr marL="930117" indent="-201455">
              <a:buClr>
                <a:srgbClr val="66CBEC"/>
              </a:buClr>
              <a:buFont typeface="Arial" charset="0"/>
              <a:buChar char="•"/>
              <a:tabLst/>
              <a:defRPr lang="en-US" dirty="0"/>
            </a:lvl4pPr>
            <a:lvl5pPr marL="1338740" indent="-207170">
              <a:buClr>
                <a:srgbClr val="66CBEC"/>
              </a:buClr>
              <a:buFont typeface="Arial" charset="0"/>
              <a:buChar char="•"/>
              <a:tabLst/>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200496"/>
            <a:ext cx="7980380" cy="1143000"/>
          </a:xfrm>
        </p:spPr>
        <p:txBody>
          <a:bodyPr/>
          <a:lstStyle>
            <a:lvl1pPr>
              <a:defRPr sz="2880" baseline="0"/>
            </a:lvl1pPr>
          </a:lstStyle>
          <a:p>
            <a:r>
              <a:rPr lang="en-US" dirty="0"/>
              <a:t>One column layout</a:t>
            </a:r>
          </a:p>
        </p:txBody>
      </p:sp>
      <p:cxnSp>
        <p:nvCxnSpPr>
          <p:cNvPr id="13" name="Straight Connector 1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604204" y="1109006"/>
            <a:ext cx="2738827" cy="341632"/>
          </a:xfrm>
          <a:solidFill>
            <a:schemeClr val="bg1"/>
          </a:solidFill>
        </p:spPr>
        <p:txBody>
          <a:bodyPr wrap="none">
            <a:spAutoFit/>
          </a:bodyPr>
          <a:lstStyle>
            <a:lvl1pPr marL="0" indent="0" algn="l">
              <a:buNone/>
              <a:defRPr lang="en-US" dirty="0"/>
            </a:lvl1pPr>
          </a:lstStyle>
          <a:p>
            <a:pPr lvl="0"/>
            <a:r>
              <a:rPr lang="en-US" dirty="0"/>
              <a:t>This is some subtitle stuff</a:t>
            </a:r>
          </a:p>
        </p:txBody>
      </p:sp>
      <p:sp>
        <p:nvSpPr>
          <p:cNvPr id="14" name="TextBox 1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034252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7"/>
          <p:cNvSpPr>
            <a:spLocks noGrp="1"/>
          </p:cNvSpPr>
          <p:nvPr>
            <p:ph sz="quarter" idx="35"/>
          </p:nvPr>
        </p:nvSpPr>
        <p:spPr>
          <a:xfrm>
            <a:off x="581026" y="1343496"/>
            <a:ext cx="7996238" cy="4925390"/>
          </a:xfrm>
        </p:spPr>
        <p:txBody>
          <a:bodyPr anchor="t"/>
          <a:lstStyle>
            <a:lvl1pPr marL="0" indent="0">
              <a:buClr>
                <a:srgbClr val="66CBEC"/>
              </a:buClr>
              <a:buFont typeface="Arial" charset="0"/>
              <a:buNone/>
              <a:defRPr sz="1620" b="0" i="0">
                <a:solidFill>
                  <a:schemeClr val="tx1"/>
                </a:solidFill>
                <a:latin typeface="Roboto Light"/>
                <a:ea typeface="Roboto Light"/>
                <a:cs typeface="Roboto Light"/>
              </a:defRPr>
            </a:lvl1pPr>
            <a:lvl2pPr marL="412910" indent="-157163">
              <a:buClr>
                <a:srgbClr val="66CBEC"/>
              </a:buClr>
              <a:buFont typeface="Arial" charset="0"/>
              <a:buChar char="•"/>
              <a:tabLst/>
              <a:defRPr sz="1440" b="0" i="0">
                <a:solidFill>
                  <a:schemeClr val="bg2"/>
                </a:solidFill>
                <a:latin typeface="Roboto Light"/>
                <a:ea typeface="Roboto Light"/>
                <a:cs typeface="Roboto Light"/>
              </a:defRPr>
            </a:lvl2pPr>
            <a:lvl3pPr marL="620078" indent="-207170">
              <a:buClr>
                <a:srgbClr val="66CBEC"/>
              </a:buClr>
              <a:buFont typeface="Arial" charset="0"/>
              <a:buChar char="•"/>
              <a:tabLst/>
              <a:defRPr sz="1260" b="0" i="0">
                <a:solidFill>
                  <a:schemeClr val="bg2"/>
                </a:solidFill>
                <a:latin typeface="Roboto Light"/>
                <a:ea typeface="Roboto Light"/>
                <a:cs typeface="Roboto Light"/>
              </a:defRPr>
            </a:lvl3pPr>
            <a:lvl4pPr marL="930117" indent="-201455">
              <a:buClr>
                <a:srgbClr val="66CBEC"/>
              </a:buClr>
              <a:buFont typeface="Arial" charset="0"/>
              <a:buChar char="•"/>
              <a:tabLst/>
              <a:defRPr b="0" i="0">
                <a:solidFill>
                  <a:schemeClr val="bg2"/>
                </a:solidFill>
                <a:latin typeface="Roboto Light"/>
                <a:ea typeface="Roboto Light"/>
                <a:cs typeface="Roboto Light"/>
              </a:defRPr>
            </a:lvl4pPr>
            <a:lvl5pPr marL="1338740" indent="-207170">
              <a:buClr>
                <a:srgbClr val="66CBEC"/>
              </a:buClr>
              <a:buFont typeface="Arial" charset="0"/>
              <a:buChar char="•"/>
              <a:tabLst/>
              <a:defRPr sz="900" b="0" i="0">
                <a:solidFill>
                  <a:schemeClr val="bg2"/>
                </a:solidFill>
                <a:latin typeface="Roboto Light"/>
                <a:ea typeface="Roboto Light"/>
                <a:cs typeface="Roboto Light"/>
              </a:defRPr>
            </a:lvl5pPr>
          </a:lstStyle>
          <a:p>
            <a:pPr lvl="0"/>
            <a:endParaRPr lang="en-US" dirty="0"/>
          </a:p>
        </p:txBody>
      </p:sp>
      <p:sp>
        <p:nvSpPr>
          <p:cNvPr id="7" name="Title 1"/>
          <p:cNvSpPr>
            <a:spLocks noGrp="1"/>
          </p:cNvSpPr>
          <p:nvPr>
            <p:ph type="title" hasCustomPrompt="1"/>
          </p:nvPr>
        </p:nvSpPr>
        <p:spPr>
          <a:xfrm>
            <a:off x="581811" y="200496"/>
            <a:ext cx="7980380" cy="1143000"/>
          </a:xfrm>
        </p:spPr>
        <p:txBody>
          <a:bodyPr/>
          <a:lstStyle>
            <a:lvl1pPr>
              <a:defRPr sz="2880" baseline="0"/>
            </a:lvl1pPr>
          </a:lstStyle>
          <a:p>
            <a:r>
              <a:rPr lang="en-US" dirty="0"/>
              <a:t>Content dense page</a:t>
            </a:r>
          </a:p>
        </p:txBody>
      </p:sp>
      <p:sp>
        <p:nvSpPr>
          <p:cNvPr id="12" name="TextBox 11"/>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792718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Content Placeholder 7"/>
          <p:cNvSpPr>
            <a:spLocks noGrp="1"/>
          </p:cNvSpPr>
          <p:nvPr>
            <p:ph sz="quarter" idx="35"/>
          </p:nvPr>
        </p:nvSpPr>
        <p:spPr>
          <a:xfrm>
            <a:off x="581025" y="1798329"/>
            <a:ext cx="3556690" cy="4349106"/>
          </a:xfrm>
        </p:spPr>
        <p:txBody>
          <a:bodyPr anchor="t"/>
          <a:lstStyle>
            <a:lvl1pPr marL="205740" indent="-205740">
              <a:buClr>
                <a:srgbClr val="66CBEC"/>
              </a:buClr>
              <a:buFont typeface="Arial" charset="0"/>
              <a:buChar char="•"/>
              <a:defRPr sz="1620" b="0" i="0">
                <a:solidFill>
                  <a:schemeClr val="tx1"/>
                </a:solidFill>
                <a:latin typeface="Roboto Light"/>
                <a:ea typeface="Roboto Light"/>
                <a:cs typeface="Roboto Light"/>
              </a:defRPr>
            </a:lvl1pPr>
            <a:lvl2pPr marL="412910" indent="-157163">
              <a:buClr>
                <a:srgbClr val="66CBEC"/>
              </a:buClr>
              <a:buFont typeface="Arial" charset="0"/>
              <a:buChar char="•"/>
              <a:tabLst/>
              <a:defRPr sz="1440" b="0" i="0">
                <a:solidFill>
                  <a:schemeClr val="tx1"/>
                </a:solidFill>
                <a:latin typeface="Roboto Light"/>
                <a:ea typeface="Roboto Light"/>
                <a:cs typeface="Roboto Light"/>
              </a:defRPr>
            </a:lvl2pPr>
            <a:lvl3pPr marL="620078" indent="-207170">
              <a:buClr>
                <a:srgbClr val="66CBEC"/>
              </a:buClr>
              <a:buFont typeface="Arial" charset="0"/>
              <a:buChar char="•"/>
              <a:tabLst/>
              <a:defRPr sz="1260" b="0" i="0">
                <a:solidFill>
                  <a:schemeClr val="tx1"/>
                </a:solidFill>
                <a:latin typeface="Roboto Light"/>
                <a:ea typeface="Roboto Light"/>
                <a:cs typeface="Roboto Light"/>
              </a:defRPr>
            </a:lvl3pPr>
            <a:lvl4pPr marL="930117" indent="-201455">
              <a:buClr>
                <a:srgbClr val="66CBEC"/>
              </a:buClr>
              <a:buFont typeface="Arial" charset="0"/>
              <a:buChar char="•"/>
              <a:tabLst/>
              <a:defRPr b="0" i="0">
                <a:solidFill>
                  <a:schemeClr val="tx1"/>
                </a:solidFill>
                <a:latin typeface="Roboto Light"/>
                <a:ea typeface="Roboto Light"/>
                <a:cs typeface="Roboto Light"/>
              </a:defRPr>
            </a:lvl4pPr>
            <a:lvl5pPr marL="1338740" indent="-207170">
              <a:buClr>
                <a:srgbClr val="66CBEC"/>
              </a:buClr>
              <a:buFont typeface="Arial" charset="0"/>
              <a:buChar char="•"/>
              <a:tabLst/>
              <a:defRPr sz="90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36"/>
          </p:nvPr>
        </p:nvSpPr>
        <p:spPr>
          <a:xfrm>
            <a:off x="5024526" y="1798329"/>
            <a:ext cx="3556690" cy="4349106"/>
          </a:xfrm>
        </p:spPr>
        <p:txBody>
          <a:bodyPr anchor="t"/>
          <a:lstStyle>
            <a:lvl1pPr marL="205740" indent="-205740">
              <a:buClr>
                <a:srgbClr val="66CBEC"/>
              </a:buClr>
              <a:buFont typeface="Arial" charset="0"/>
              <a:buChar char="•"/>
              <a:defRPr sz="1620" b="0" i="0">
                <a:solidFill>
                  <a:schemeClr val="tx1"/>
                </a:solidFill>
                <a:latin typeface="Roboto Light"/>
                <a:ea typeface="Roboto Light"/>
                <a:cs typeface="Roboto Light"/>
              </a:defRPr>
            </a:lvl1pPr>
            <a:lvl2pPr marL="412910" indent="-157163">
              <a:buClr>
                <a:srgbClr val="66CBEC"/>
              </a:buClr>
              <a:buFont typeface="Arial" charset="0"/>
              <a:buChar char="•"/>
              <a:tabLst/>
              <a:defRPr sz="1440" b="0" i="0">
                <a:solidFill>
                  <a:schemeClr val="tx1"/>
                </a:solidFill>
                <a:latin typeface="Roboto Light"/>
                <a:ea typeface="Roboto Light"/>
                <a:cs typeface="Roboto Light"/>
              </a:defRPr>
            </a:lvl2pPr>
            <a:lvl3pPr marL="620078" indent="-207170">
              <a:buClr>
                <a:srgbClr val="66CBEC"/>
              </a:buClr>
              <a:buFont typeface="Arial" charset="0"/>
              <a:buChar char="•"/>
              <a:tabLst/>
              <a:defRPr sz="1260" b="0" i="0">
                <a:solidFill>
                  <a:schemeClr val="tx1"/>
                </a:solidFill>
                <a:latin typeface="Roboto Light"/>
                <a:ea typeface="Roboto Light"/>
                <a:cs typeface="Roboto Light"/>
              </a:defRPr>
            </a:lvl3pPr>
            <a:lvl4pPr marL="930117" indent="-201455">
              <a:buClr>
                <a:srgbClr val="66CBEC"/>
              </a:buClr>
              <a:buFont typeface="Arial" charset="0"/>
              <a:buChar char="•"/>
              <a:tabLst/>
              <a:defRPr b="0" i="0">
                <a:solidFill>
                  <a:schemeClr val="tx1"/>
                </a:solidFill>
                <a:latin typeface="Roboto Light"/>
                <a:ea typeface="Roboto Light"/>
                <a:cs typeface="Roboto Light"/>
              </a:defRPr>
            </a:lvl4pPr>
            <a:lvl5pPr marL="1338740" indent="-207170">
              <a:buClr>
                <a:srgbClr val="66CBEC"/>
              </a:buClr>
              <a:buFont typeface="Arial" charset="0"/>
              <a:buChar char="•"/>
              <a:tabLst/>
              <a:defRPr sz="900" b="0" i="0">
                <a:solidFill>
                  <a:schemeClr val="tx1"/>
                </a:solidFill>
                <a:latin typeface="Roboto Light"/>
                <a:ea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811" y="58782"/>
            <a:ext cx="7980380" cy="1143000"/>
          </a:xfrm>
        </p:spPr>
        <p:txBody>
          <a:bodyPr/>
          <a:lstStyle>
            <a:lvl1pPr>
              <a:defRPr sz="2880" baseline="0"/>
            </a:lvl1pPr>
          </a:lstStyle>
          <a:p>
            <a:r>
              <a:rPr lang="en-US" dirty="0"/>
              <a:t>Two column layout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6" name="Text Placeholder 3"/>
          <p:cNvSpPr>
            <a:spLocks noGrp="1"/>
          </p:cNvSpPr>
          <p:nvPr>
            <p:ph type="body" sz="quarter" idx="34" hasCustomPrompt="1"/>
          </p:nvPr>
        </p:nvSpPr>
        <p:spPr>
          <a:xfrm>
            <a:off x="756231" y="964968"/>
            <a:ext cx="2807179" cy="369332"/>
          </a:xfrm>
          <a:solidFill>
            <a:schemeClr val="bg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2" name="TextBox 11"/>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64717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880" spc="90" baseline="0"/>
            </a:lvl1pPr>
          </a:lstStyle>
          <a:p>
            <a:r>
              <a:rPr lang="en-US" dirty="0"/>
              <a:t>The two column layout</a:t>
            </a:r>
          </a:p>
        </p:txBody>
      </p:sp>
      <p:sp>
        <p:nvSpPr>
          <p:cNvPr id="5" name="Text Placeholder 4"/>
          <p:cNvSpPr>
            <a:spLocks noGrp="1"/>
          </p:cNvSpPr>
          <p:nvPr>
            <p:ph type="body" sz="quarter" idx="10" hasCustomPrompt="1"/>
          </p:nvPr>
        </p:nvSpPr>
        <p:spPr>
          <a:xfrm>
            <a:off x="2298795" y="4342884"/>
            <a:ext cx="1995630"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4837265" y="4342884"/>
            <a:ext cx="1995630"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2298795" y="3787978"/>
            <a:ext cx="1995630"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4837265" y="3787978"/>
            <a:ext cx="1995630" cy="484156"/>
          </a:xfrm>
        </p:spPr>
        <p:txBody>
          <a:bodyPr anchor="b"/>
          <a:lstStyle>
            <a:lvl1pPr marL="0" indent="0" algn="ctr">
              <a:buNone/>
              <a:defRPr sz="1260" b="0" baseline="0">
                <a:solidFill>
                  <a:schemeClr val="tx1"/>
                </a:solidFill>
                <a:latin typeface="Roboto"/>
                <a:cs typeface="Roboto"/>
              </a:defRPr>
            </a:lvl1pPr>
          </a:lstStyle>
          <a:p>
            <a:pPr lvl="0"/>
            <a:r>
              <a:rPr lang="en-US" dirty="0"/>
              <a:t>ANOTHER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1890" y="1132351"/>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92368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4620"/>
            <a:ext cx="7980380" cy="1143000"/>
          </a:xfrm>
        </p:spPr>
        <p:txBody>
          <a:bodyPr/>
          <a:lstStyle>
            <a:lvl1pPr>
              <a:defRPr sz="2400" spc="75" baseline="0"/>
            </a:lvl1pPr>
          </a:lstStyle>
          <a:p>
            <a:r>
              <a:rPr lang="en-US" dirty="0"/>
              <a:t>Our team</a:t>
            </a:r>
          </a:p>
        </p:txBody>
      </p:sp>
      <p:sp>
        <p:nvSpPr>
          <p:cNvPr id="20"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21"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sp>
        <p:nvSpPr>
          <p:cNvPr id="5" name="Text Placeholder 4"/>
          <p:cNvSpPr>
            <a:spLocks noGrp="1"/>
          </p:cNvSpPr>
          <p:nvPr>
            <p:ph type="body" sz="quarter" idx="10" hasCustomPrompt="1"/>
          </p:nvPr>
        </p:nvSpPr>
        <p:spPr>
          <a:xfrm>
            <a:off x="581825" y="4722454"/>
            <a:ext cx="1868961" cy="1285874"/>
          </a:xfrm>
        </p:spPr>
        <p:txBody>
          <a:bodyPr anchor="t"/>
          <a:lstStyle>
            <a:lvl1pPr marL="0" indent="0" algn="ctr">
              <a:buNone/>
              <a:defRPr sz="825" b="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13" name="Text Placeholder 4"/>
          <p:cNvSpPr>
            <a:spLocks noGrp="1"/>
          </p:cNvSpPr>
          <p:nvPr>
            <p:ph type="body" sz="quarter" idx="13" hasCustomPrompt="1"/>
          </p:nvPr>
        </p:nvSpPr>
        <p:spPr>
          <a:xfrm>
            <a:off x="581825" y="3920891"/>
            <a:ext cx="1868961" cy="484156"/>
          </a:xfrm>
        </p:spPr>
        <p:txBody>
          <a:bodyPr anchor="b"/>
          <a:lstStyle>
            <a:lvl1pPr marL="0" indent="0" algn="ctr">
              <a:buNone/>
              <a:defRPr sz="1050" b="1" baseline="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6" name="Text Placeholder 4"/>
          <p:cNvSpPr>
            <a:spLocks noGrp="1"/>
          </p:cNvSpPr>
          <p:nvPr>
            <p:ph type="body" sz="quarter" idx="14" hasCustomPrompt="1"/>
          </p:nvPr>
        </p:nvSpPr>
        <p:spPr>
          <a:xfrm>
            <a:off x="2624056"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7" name="Text Placeholder 4"/>
          <p:cNvSpPr>
            <a:spLocks noGrp="1"/>
          </p:cNvSpPr>
          <p:nvPr>
            <p:ph type="body" sz="quarter" idx="15" hasCustomPrompt="1"/>
          </p:nvPr>
        </p:nvSpPr>
        <p:spPr>
          <a:xfrm>
            <a:off x="2622580"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9" name="Text Placeholder 4"/>
          <p:cNvSpPr>
            <a:spLocks noGrp="1"/>
          </p:cNvSpPr>
          <p:nvPr>
            <p:ph type="body" sz="quarter" idx="16" hasCustomPrompt="1"/>
          </p:nvPr>
        </p:nvSpPr>
        <p:spPr>
          <a:xfrm>
            <a:off x="4666283"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0" name="Text Placeholder 4"/>
          <p:cNvSpPr>
            <a:spLocks noGrp="1"/>
          </p:cNvSpPr>
          <p:nvPr>
            <p:ph type="body" sz="quarter" idx="17" hasCustomPrompt="1"/>
          </p:nvPr>
        </p:nvSpPr>
        <p:spPr>
          <a:xfrm>
            <a:off x="4663364"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32" name="Text Placeholder 4"/>
          <p:cNvSpPr>
            <a:spLocks noGrp="1"/>
          </p:cNvSpPr>
          <p:nvPr>
            <p:ph type="body" sz="quarter" idx="18" hasCustomPrompt="1"/>
          </p:nvPr>
        </p:nvSpPr>
        <p:spPr>
          <a:xfrm>
            <a:off x="6708508" y="4722454"/>
            <a:ext cx="1868961" cy="1285874"/>
          </a:xfrm>
        </p:spPr>
        <p:txBody>
          <a:bodyPr anchor="t"/>
          <a:lstStyle>
            <a:lvl1pPr marL="0" indent="0" algn="ctr">
              <a:buNone/>
              <a:defRPr lang="en-US" sz="825" b="0" i="0" kern="1200" baseline="0" dirty="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33" name="Text Placeholder 4"/>
          <p:cNvSpPr>
            <a:spLocks noGrp="1"/>
          </p:cNvSpPr>
          <p:nvPr>
            <p:ph type="body" sz="quarter" idx="19" hasCustomPrompt="1"/>
          </p:nvPr>
        </p:nvSpPr>
        <p:spPr>
          <a:xfrm>
            <a:off x="6708508" y="3920891"/>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JANE DOE</a:t>
            </a:r>
          </a:p>
        </p:txBody>
      </p:sp>
      <p:sp>
        <p:nvSpPr>
          <p:cNvPr id="22" name="Text Placeholder 4"/>
          <p:cNvSpPr>
            <a:spLocks noGrp="1"/>
          </p:cNvSpPr>
          <p:nvPr>
            <p:ph type="body" sz="quarter" idx="20" hasCustomPrompt="1"/>
          </p:nvPr>
        </p:nvSpPr>
        <p:spPr>
          <a:xfrm>
            <a:off x="581825" y="4405047"/>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23" name="Text Placeholder 4"/>
          <p:cNvSpPr>
            <a:spLocks noGrp="1"/>
          </p:cNvSpPr>
          <p:nvPr>
            <p:ph type="body" sz="quarter" idx="21" hasCustomPrompt="1"/>
          </p:nvPr>
        </p:nvSpPr>
        <p:spPr>
          <a:xfrm>
            <a:off x="2622580"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CEO</a:t>
            </a:r>
          </a:p>
        </p:txBody>
      </p:sp>
      <p:sp>
        <p:nvSpPr>
          <p:cNvPr id="24" name="Text Placeholder 4"/>
          <p:cNvSpPr>
            <a:spLocks noGrp="1"/>
          </p:cNvSpPr>
          <p:nvPr>
            <p:ph type="body" sz="quarter" idx="22" hasCustomPrompt="1"/>
          </p:nvPr>
        </p:nvSpPr>
        <p:spPr>
          <a:xfrm>
            <a:off x="4663364"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Sr. Analyst</a:t>
            </a:r>
          </a:p>
        </p:txBody>
      </p:sp>
      <p:sp>
        <p:nvSpPr>
          <p:cNvPr id="35" name="Text Placeholder 4"/>
          <p:cNvSpPr>
            <a:spLocks noGrp="1"/>
          </p:cNvSpPr>
          <p:nvPr>
            <p:ph type="body" sz="quarter" idx="23" hasCustomPrompt="1"/>
          </p:nvPr>
        </p:nvSpPr>
        <p:spPr>
          <a:xfrm>
            <a:off x="6708508" y="4405047"/>
            <a:ext cx="1868961" cy="317408"/>
          </a:xfrm>
        </p:spPr>
        <p:txBody>
          <a:bodyPr anchor="b"/>
          <a:lstStyle>
            <a:lvl1pPr marL="0" indent="0" algn="ctr">
              <a:buNone/>
              <a:defRPr lang="en-US" sz="825" b="0" i="1" kern="1200" baseline="0" dirty="0">
                <a:solidFill>
                  <a:schemeClr val="tx1"/>
                </a:solidFill>
                <a:latin typeface="Roboto Thin" pitchFamily="50" charset="0"/>
                <a:ea typeface="Roboto Thin" pitchFamily="50" charset="0"/>
                <a:cs typeface="Roboto Thin" pitchFamily="50" charset="0"/>
              </a:defRPr>
            </a:lvl1pPr>
          </a:lstStyle>
          <a:p>
            <a:pPr marL="0" lvl="0" indent="0" algn="ctr" defTabSz="342900" rtl="0" eaLnBrk="1" latinLnBrk="0" hangingPunct="1">
              <a:spcBef>
                <a:spcPts val="1050"/>
              </a:spcBef>
              <a:buClr>
                <a:schemeClr val="accent6"/>
              </a:buClr>
              <a:buSzPct val="130000"/>
              <a:buFont typeface="Avenir Book Oblique"/>
              <a:buNone/>
            </a:pPr>
            <a:r>
              <a:rPr lang="en-US" dirty="0"/>
              <a:t>Designer</a:t>
            </a:r>
          </a:p>
        </p:txBody>
      </p:sp>
      <p:sp>
        <p:nvSpPr>
          <p:cNvPr id="6" name="Picture Placeholder 5"/>
          <p:cNvSpPr>
            <a:spLocks noGrp="1"/>
          </p:cNvSpPr>
          <p:nvPr>
            <p:ph type="pic" sz="quarter" idx="24" hasCustomPrompt="1"/>
          </p:nvPr>
        </p:nvSpPr>
        <p:spPr>
          <a:xfrm>
            <a:off x="793199" y="2017871"/>
            <a:ext cx="1446213" cy="1735456"/>
          </a:xfrm>
        </p:spPr>
        <p:txBody>
          <a:bodyPr/>
          <a:lstStyle>
            <a:lvl1pPr marL="0" indent="0" algn="ctr">
              <a:buNone/>
              <a:defRPr/>
            </a:lvl1pPr>
          </a:lstStyle>
          <a:p>
            <a:r>
              <a:rPr lang="en-US" dirty="0"/>
              <a:t>Bio pic</a:t>
            </a:r>
          </a:p>
        </p:txBody>
      </p:sp>
      <p:sp>
        <p:nvSpPr>
          <p:cNvPr id="36" name="Picture Placeholder 5"/>
          <p:cNvSpPr>
            <a:spLocks noGrp="1"/>
          </p:cNvSpPr>
          <p:nvPr>
            <p:ph type="pic" sz="quarter" idx="25" hasCustomPrompt="1"/>
          </p:nvPr>
        </p:nvSpPr>
        <p:spPr>
          <a:xfrm>
            <a:off x="2833954" y="2017871"/>
            <a:ext cx="1446213" cy="1735456"/>
          </a:xfrm>
        </p:spPr>
        <p:txBody>
          <a:bodyPr/>
          <a:lstStyle>
            <a:lvl1pPr marL="0" indent="0" algn="ctr">
              <a:buNone/>
              <a:defRPr/>
            </a:lvl1pPr>
          </a:lstStyle>
          <a:p>
            <a:r>
              <a:rPr lang="en-US" dirty="0"/>
              <a:t>Bio pic</a:t>
            </a:r>
          </a:p>
        </p:txBody>
      </p:sp>
      <p:sp>
        <p:nvSpPr>
          <p:cNvPr id="37" name="Picture Placeholder 5"/>
          <p:cNvSpPr>
            <a:spLocks noGrp="1"/>
          </p:cNvSpPr>
          <p:nvPr>
            <p:ph type="pic" sz="quarter" idx="26" hasCustomPrompt="1"/>
          </p:nvPr>
        </p:nvSpPr>
        <p:spPr>
          <a:xfrm>
            <a:off x="4874738" y="2017871"/>
            <a:ext cx="1446213" cy="1735456"/>
          </a:xfrm>
        </p:spPr>
        <p:txBody>
          <a:bodyPr/>
          <a:lstStyle>
            <a:lvl1pPr marL="0" indent="0" algn="ctr">
              <a:buNone/>
              <a:defRPr/>
            </a:lvl1pPr>
          </a:lstStyle>
          <a:p>
            <a:r>
              <a:rPr lang="en-US" dirty="0"/>
              <a:t>Bio pic</a:t>
            </a:r>
          </a:p>
        </p:txBody>
      </p:sp>
      <p:sp>
        <p:nvSpPr>
          <p:cNvPr id="38" name="Picture Placeholder 5"/>
          <p:cNvSpPr>
            <a:spLocks noGrp="1"/>
          </p:cNvSpPr>
          <p:nvPr>
            <p:ph type="pic" sz="quarter" idx="27" hasCustomPrompt="1"/>
          </p:nvPr>
        </p:nvSpPr>
        <p:spPr>
          <a:xfrm>
            <a:off x="6919882" y="2017871"/>
            <a:ext cx="1446213" cy="1735456"/>
          </a:xfrm>
        </p:spPr>
        <p:txBody>
          <a:bodyPr/>
          <a:lstStyle>
            <a:lvl1pPr marL="0" indent="0" algn="ctr">
              <a:buNone/>
              <a:defRPr/>
            </a:lvl1pPr>
          </a:lstStyle>
          <a:p>
            <a:r>
              <a:rPr lang="en-US" dirty="0"/>
              <a:t>Bio pic</a:t>
            </a:r>
          </a:p>
        </p:txBody>
      </p:sp>
      <p:cxnSp>
        <p:nvCxnSpPr>
          <p:cNvPr id="28" name="Straight Connector 27"/>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4" name="Text Placeholder 3"/>
          <p:cNvSpPr>
            <a:spLocks noGrp="1"/>
          </p:cNvSpPr>
          <p:nvPr>
            <p:ph type="body" sz="quarter" idx="28" hasCustomPrompt="1"/>
          </p:nvPr>
        </p:nvSpPr>
        <p:spPr>
          <a:xfrm>
            <a:off x="586943" y="1081048"/>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2080082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880" spc="90" baseline="0"/>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tx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tx1"/>
                </a:solidFill>
                <a:latin typeface="Roboto"/>
                <a:cs typeface="Roboto"/>
              </a:defRPr>
            </a:lvl1pPr>
          </a:lstStyle>
          <a:p>
            <a:pPr lvl="0"/>
            <a:r>
              <a:rPr lang="en-US" dirty="0"/>
              <a:t>LAST POINT</a:t>
            </a:r>
          </a:p>
        </p:txBody>
      </p:sp>
      <p:cxnSp>
        <p:nvCxnSpPr>
          <p:cNvPr id="14" name="Straight Connector 13"/>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8" name="Text Placeholder 3"/>
          <p:cNvSpPr>
            <a:spLocks noGrp="1"/>
          </p:cNvSpPr>
          <p:nvPr>
            <p:ph type="body" sz="quarter" idx="34" hasCustomPrompt="1"/>
          </p:nvPr>
        </p:nvSpPr>
        <p:spPr>
          <a:xfrm>
            <a:off x="601891" y="1150947"/>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0" name="TextBox 19"/>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202077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lumn, inverted header - AQU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80" spc="9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1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8" name="Text Placeholder 3"/>
          <p:cNvSpPr>
            <a:spLocks noGrp="1"/>
          </p:cNvSpPr>
          <p:nvPr>
            <p:ph type="body" sz="quarter" idx="34" hasCustomPrompt="1"/>
          </p:nvPr>
        </p:nvSpPr>
        <p:spPr>
          <a:xfrm>
            <a:off x="604203" y="1188144"/>
            <a:ext cx="2807179" cy="369332"/>
          </a:xfrm>
          <a:solidFill>
            <a:schemeClr val="accent6"/>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2367570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lumn, inverted header - RED">
    <p:bg>
      <p:bgPr>
        <a:solidFill>
          <a:srgbClr val="FD860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38662"/>
            <a:ext cx="7980380" cy="1143000"/>
          </a:xfrm>
        </p:spPr>
        <p:txBody>
          <a:bodyPr/>
          <a:lstStyle>
            <a:lvl1pPr>
              <a:defRPr sz="2880" spc="9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14"/>
            <a:ext cx="3009900" cy="542281"/>
          </a:xfrm>
          <a:prstGeom prst="rect">
            <a:avLst/>
          </a:prstGeom>
          <a:solidFill>
            <a:srgbClr val="FD860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cxnSp>
        <p:nvCxnSpPr>
          <p:cNvPr id="23" name="Straight Connector 22"/>
          <p:cNvCxnSpPr/>
          <p:nvPr userDrawn="1"/>
        </p:nvCxnSpPr>
        <p:spPr>
          <a:xfrm>
            <a:off x="685798" y="13737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8" name="Text Placeholder 3"/>
          <p:cNvSpPr>
            <a:spLocks noGrp="1"/>
          </p:cNvSpPr>
          <p:nvPr>
            <p:ph type="body" sz="quarter" idx="34" hasCustomPrompt="1"/>
          </p:nvPr>
        </p:nvSpPr>
        <p:spPr>
          <a:xfrm>
            <a:off x="756235" y="1150947"/>
            <a:ext cx="2807179" cy="369332"/>
          </a:xfrm>
          <a:solidFill>
            <a:srgbClr val="FD860F"/>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982105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lumn, inverted header - DARK BLUE">
    <p:bg>
      <p:bgPr>
        <a:solidFill>
          <a:srgbClr val="0058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256650"/>
            <a:ext cx="7980380" cy="1143000"/>
          </a:xfrm>
        </p:spPr>
        <p:txBody>
          <a:bodyPr/>
          <a:lstStyle>
            <a:lvl1pPr>
              <a:defRPr sz="2880" spc="9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chemeClr val="tx1">
                    <a:lumMod val="10000"/>
                    <a:lumOff val="90000"/>
                  </a:schemeClr>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1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cxnSp>
        <p:nvCxnSpPr>
          <p:cNvPr id="22" name="Straight Connector 21"/>
          <p:cNvCxnSpPr/>
          <p:nvPr userDrawn="1"/>
        </p:nvCxnSpPr>
        <p:spPr>
          <a:xfrm>
            <a:off x="685798" y="1392336"/>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8" name="Text Placeholder 3"/>
          <p:cNvSpPr>
            <a:spLocks noGrp="1"/>
          </p:cNvSpPr>
          <p:nvPr>
            <p:ph type="body" sz="quarter" idx="34" hasCustomPrompt="1"/>
          </p:nvPr>
        </p:nvSpPr>
        <p:spPr>
          <a:xfrm>
            <a:off x="756235" y="1150948"/>
            <a:ext cx="2807179" cy="369332"/>
          </a:xfrm>
          <a:solidFill>
            <a:srgbClr val="005895"/>
          </a:solidFill>
        </p:spPr>
        <p:txBody>
          <a:bodyPr wrap="none">
            <a:spAutoFit/>
          </a:bodyPr>
          <a:lstStyle>
            <a:lvl1pPr marL="0" indent="0" algn="ctr">
              <a:buNone/>
              <a:defRPr sz="1800" b="0" i="0" baseline="0">
                <a:solidFill>
                  <a:srgbClr val="F2F2F2"/>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8301863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lumn, inverted header - YELLOW">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80" spc="9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chemeClr val="bg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1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cxnSp>
        <p:nvCxnSpPr>
          <p:cNvPr id="22" name="Straight Connector 21"/>
          <p:cNvCxnSpPr/>
          <p:nvPr userDrawn="1"/>
        </p:nvCxnSpPr>
        <p:spPr>
          <a:xfrm>
            <a:off x="685798" y="1410934"/>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8" name="Text Placeholder 3"/>
          <p:cNvSpPr>
            <a:spLocks noGrp="1"/>
          </p:cNvSpPr>
          <p:nvPr>
            <p:ph type="body" sz="quarter" idx="34" hasCustomPrompt="1"/>
          </p:nvPr>
        </p:nvSpPr>
        <p:spPr>
          <a:xfrm>
            <a:off x="756233" y="1188144"/>
            <a:ext cx="2807179" cy="369332"/>
          </a:xfrm>
          <a:solidFill>
            <a:schemeClr val="accent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068123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lumn, inverted header - GREEN">
    <p:bg>
      <p:bgPr>
        <a:solidFill>
          <a:srgbClr val="74C52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80" spc="90" baseline="0">
                <a:solidFill>
                  <a:schemeClr val="bg1"/>
                </a:solidFill>
              </a:defRPr>
            </a:lvl1pPr>
          </a:lstStyle>
          <a:p>
            <a:r>
              <a:rPr lang="en-US" dirty="0"/>
              <a:t>The three column layout</a:t>
            </a:r>
          </a:p>
        </p:txBody>
      </p:sp>
      <p:sp>
        <p:nvSpPr>
          <p:cNvPr id="5" name="Text Placeholder 4"/>
          <p:cNvSpPr>
            <a:spLocks noGrp="1"/>
          </p:cNvSpPr>
          <p:nvPr>
            <p:ph type="body" sz="quarter" idx="10" hasCustomPrompt="1"/>
          </p:nvPr>
        </p:nvSpPr>
        <p:spPr>
          <a:xfrm>
            <a:off x="1028820" y="4342884"/>
            <a:ext cx="1995630" cy="1285874"/>
          </a:xfrm>
        </p:spPr>
        <p:txBody>
          <a:bodyPr anchor="t"/>
          <a:lstStyle>
            <a:lvl1pPr marL="0" indent="0" algn="ctr">
              <a:buNone/>
              <a:defRPr sz="99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1" name="Text Placeholder 4"/>
          <p:cNvSpPr>
            <a:spLocks noGrp="1"/>
          </p:cNvSpPr>
          <p:nvPr>
            <p:ph type="body" sz="quarter" idx="11" hasCustomPrompt="1"/>
          </p:nvPr>
        </p:nvSpPr>
        <p:spPr>
          <a:xfrm>
            <a:off x="3567290" y="4342884"/>
            <a:ext cx="1995630" cy="1285874"/>
          </a:xfrm>
        </p:spPr>
        <p:txBody>
          <a:bodyPr anchor="t"/>
          <a:lstStyle>
            <a:lvl1pPr marL="0" indent="0" algn="ctr">
              <a:buNone/>
              <a:defRPr sz="99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2" name="Text Placeholder 4"/>
          <p:cNvSpPr>
            <a:spLocks noGrp="1"/>
          </p:cNvSpPr>
          <p:nvPr>
            <p:ph type="body" sz="quarter" idx="12" hasCustomPrompt="1"/>
          </p:nvPr>
        </p:nvSpPr>
        <p:spPr>
          <a:xfrm>
            <a:off x="6119550" y="4342884"/>
            <a:ext cx="1995630" cy="1285874"/>
          </a:xfrm>
        </p:spPr>
        <p:txBody>
          <a:bodyPr anchor="t"/>
          <a:lstStyle>
            <a:lvl1pPr marL="0" indent="0" algn="ctr">
              <a:buNone/>
              <a:defRPr sz="990" b="0" baseline="0">
                <a:solidFill>
                  <a:srgbClr val="FFFFFF"/>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102882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THE MAIN POINT</a:t>
            </a:r>
          </a:p>
        </p:txBody>
      </p:sp>
      <p:sp>
        <p:nvSpPr>
          <p:cNvPr id="15" name="Text Placeholder 4"/>
          <p:cNvSpPr>
            <a:spLocks noGrp="1"/>
          </p:cNvSpPr>
          <p:nvPr>
            <p:ph type="body" sz="quarter" idx="14" hasCustomPrompt="1"/>
          </p:nvPr>
        </p:nvSpPr>
        <p:spPr>
          <a:xfrm>
            <a:off x="356729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ANOTHER POINT</a:t>
            </a:r>
          </a:p>
        </p:txBody>
      </p:sp>
      <p:sp>
        <p:nvSpPr>
          <p:cNvPr id="16" name="Text Placeholder 4"/>
          <p:cNvSpPr>
            <a:spLocks noGrp="1"/>
          </p:cNvSpPr>
          <p:nvPr>
            <p:ph type="body" sz="quarter" idx="15" hasCustomPrompt="1"/>
          </p:nvPr>
        </p:nvSpPr>
        <p:spPr>
          <a:xfrm>
            <a:off x="6119550" y="3787978"/>
            <a:ext cx="1995630" cy="484156"/>
          </a:xfrm>
        </p:spPr>
        <p:txBody>
          <a:bodyPr anchor="b"/>
          <a:lstStyle>
            <a:lvl1pPr marL="0" indent="0" algn="ctr">
              <a:buNone/>
              <a:defRPr sz="1260" b="0" baseline="0">
                <a:solidFill>
                  <a:schemeClr val="bg1"/>
                </a:solidFill>
                <a:latin typeface="Roboto"/>
                <a:cs typeface="Roboto"/>
              </a:defRPr>
            </a:lvl1pPr>
          </a:lstStyle>
          <a:p>
            <a:pPr lvl="0"/>
            <a:r>
              <a:rPr lang="en-US" dirty="0"/>
              <a:t>LAST POINT</a:t>
            </a:r>
          </a:p>
        </p:txBody>
      </p:sp>
      <p:sp>
        <p:nvSpPr>
          <p:cNvPr id="14" name="Rectangle 13"/>
          <p:cNvSpPr/>
          <p:nvPr userDrawn="1"/>
        </p:nvSpPr>
        <p:spPr>
          <a:xfrm>
            <a:off x="0" y="621441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cxnSp>
        <p:nvCxnSpPr>
          <p:cNvPr id="22" name="Straight Connector 21"/>
          <p:cNvCxnSpPr/>
          <p:nvPr userDrawn="1"/>
        </p:nvCxnSpPr>
        <p:spPr>
          <a:xfrm>
            <a:off x="704461" y="1417638"/>
            <a:ext cx="7772402" cy="0"/>
          </a:xfrm>
          <a:prstGeom prst="line">
            <a:avLst/>
          </a:prstGeom>
          <a:ln w="3175">
            <a:solidFill>
              <a:schemeClr val="bg1">
                <a:alpha val="81000"/>
              </a:schemeClr>
            </a:solidFill>
            <a:prstDash val="sysDot"/>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8" name="Text Placeholder 3"/>
          <p:cNvSpPr>
            <a:spLocks noGrp="1"/>
          </p:cNvSpPr>
          <p:nvPr>
            <p:ph type="body" sz="quarter" idx="34" hasCustomPrompt="1"/>
          </p:nvPr>
        </p:nvSpPr>
        <p:spPr>
          <a:xfrm>
            <a:off x="756231" y="1169547"/>
            <a:ext cx="2807179" cy="369332"/>
          </a:xfrm>
          <a:solidFill>
            <a:srgbClr val="74C52C"/>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4" name="TextBox 2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633010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56011"/>
            <a:ext cx="7980380" cy="1143000"/>
          </a:xfrm>
        </p:spPr>
        <p:txBody>
          <a:bodyPr/>
          <a:lstStyle>
            <a:lvl1pPr>
              <a:defRPr sz="2880" spc="90" baseline="0"/>
            </a:lvl1pPr>
          </a:lstStyle>
          <a:p>
            <a:r>
              <a:rPr lang="en-US" dirty="0"/>
              <a:t>The four column layout </a:t>
            </a:r>
          </a:p>
        </p:txBody>
      </p:sp>
      <p:sp>
        <p:nvSpPr>
          <p:cNvPr id="5" name="Text Placeholder 4"/>
          <p:cNvSpPr>
            <a:spLocks noGrp="1"/>
          </p:cNvSpPr>
          <p:nvPr>
            <p:ph type="body" sz="quarter" idx="10" hasCustomPrompt="1"/>
          </p:nvPr>
        </p:nvSpPr>
        <p:spPr>
          <a:xfrm>
            <a:off x="581810" y="4342884"/>
            <a:ext cx="1868961"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13" name="Text Placeholder 4"/>
          <p:cNvSpPr>
            <a:spLocks noGrp="1"/>
          </p:cNvSpPr>
          <p:nvPr>
            <p:ph type="body" sz="quarter" idx="13" hasCustomPrompt="1"/>
          </p:nvPr>
        </p:nvSpPr>
        <p:spPr>
          <a:xfrm>
            <a:off x="581810" y="3787978"/>
            <a:ext cx="1868961"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sp>
        <p:nvSpPr>
          <p:cNvPr id="26" name="Text Placeholder 4"/>
          <p:cNvSpPr>
            <a:spLocks noGrp="1"/>
          </p:cNvSpPr>
          <p:nvPr>
            <p:ph type="body" sz="quarter" idx="14" hasCustomPrompt="1"/>
          </p:nvPr>
        </p:nvSpPr>
        <p:spPr>
          <a:xfrm>
            <a:off x="2624042" y="4342884"/>
            <a:ext cx="1868961"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27" name="Text Placeholder 4"/>
          <p:cNvSpPr>
            <a:spLocks noGrp="1"/>
          </p:cNvSpPr>
          <p:nvPr>
            <p:ph type="body" sz="quarter" idx="15" hasCustomPrompt="1"/>
          </p:nvPr>
        </p:nvSpPr>
        <p:spPr>
          <a:xfrm>
            <a:off x="2622580" y="3787978"/>
            <a:ext cx="1868961"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sp>
        <p:nvSpPr>
          <p:cNvPr id="29" name="Text Placeholder 4"/>
          <p:cNvSpPr>
            <a:spLocks noGrp="1"/>
          </p:cNvSpPr>
          <p:nvPr>
            <p:ph type="body" sz="quarter" idx="16" hasCustomPrompt="1"/>
          </p:nvPr>
        </p:nvSpPr>
        <p:spPr>
          <a:xfrm>
            <a:off x="4666273" y="4342884"/>
            <a:ext cx="1868961"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0" name="Text Placeholder 4"/>
          <p:cNvSpPr>
            <a:spLocks noGrp="1"/>
          </p:cNvSpPr>
          <p:nvPr>
            <p:ph type="body" sz="quarter" idx="17" hasCustomPrompt="1"/>
          </p:nvPr>
        </p:nvSpPr>
        <p:spPr>
          <a:xfrm>
            <a:off x="4663349" y="3787978"/>
            <a:ext cx="1868961"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sp>
        <p:nvSpPr>
          <p:cNvPr id="32" name="Text Placeholder 4"/>
          <p:cNvSpPr>
            <a:spLocks noGrp="1"/>
          </p:cNvSpPr>
          <p:nvPr>
            <p:ph type="body" sz="quarter" idx="18" hasCustomPrompt="1"/>
          </p:nvPr>
        </p:nvSpPr>
        <p:spPr>
          <a:xfrm>
            <a:off x="6708505" y="4342884"/>
            <a:ext cx="1868961" cy="1285874"/>
          </a:xfrm>
        </p:spPr>
        <p:txBody>
          <a:bodyPr anchor="t"/>
          <a:lstStyle>
            <a:lvl1pPr marL="0" indent="0" algn="ctr">
              <a:buNone/>
              <a:defRPr sz="990" b="0" baseline="0">
                <a:solidFill>
                  <a:schemeClr val="tx1"/>
                </a:solidFill>
                <a:latin typeface="Roboto Light"/>
                <a:cs typeface="Roboto Light"/>
              </a:defRPr>
            </a:lvl1pPr>
          </a:lstStyle>
          <a:p>
            <a:pPr lvl="0"/>
            <a:r>
              <a:rPr lang="en-US" dirty="0"/>
              <a:t>Description goes below. You can make it say whatever you’d like and it’s easy to edit too.</a:t>
            </a:r>
          </a:p>
        </p:txBody>
      </p:sp>
      <p:sp>
        <p:nvSpPr>
          <p:cNvPr id="33" name="Text Placeholder 4"/>
          <p:cNvSpPr>
            <a:spLocks noGrp="1"/>
          </p:cNvSpPr>
          <p:nvPr>
            <p:ph type="body" sz="quarter" idx="19" hasCustomPrompt="1"/>
          </p:nvPr>
        </p:nvSpPr>
        <p:spPr>
          <a:xfrm>
            <a:off x="6708505" y="3787978"/>
            <a:ext cx="1868961" cy="484156"/>
          </a:xfrm>
        </p:spPr>
        <p:txBody>
          <a:bodyPr anchor="b"/>
          <a:lstStyle>
            <a:lvl1pPr marL="0" indent="0" algn="ctr">
              <a:buNone/>
              <a:defRPr sz="1260" b="0" baseline="0">
                <a:solidFill>
                  <a:schemeClr val="tx1"/>
                </a:solidFill>
                <a:latin typeface="Roboto"/>
                <a:cs typeface="Roboto"/>
              </a:defRPr>
            </a:lvl1pPr>
          </a:lstStyle>
          <a:p>
            <a:pPr lvl="0"/>
            <a:r>
              <a:rPr lang="en-US" dirty="0"/>
              <a:t>THE MAIN POINT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756233" y="1057958"/>
            <a:ext cx="2807179" cy="369332"/>
          </a:xfrm>
          <a:solidFill>
            <a:schemeClr val="bg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9" name="TextBox 18"/>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2253603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s &amp; Image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10541" y="2103936"/>
            <a:ext cx="3626131" cy="3834890"/>
          </a:xfrm>
        </p:spPr>
        <p:txBody>
          <a:bodyPr/>
          <a:lstStyle>
            <a:lvl1pPr marL="205740" indent="-205740">
              <a:buFont typeface="Arial" charset="0"/>
              <a:buChar char="•"/>
              <a:defRPr baseline="0"/>
            </a:lvl1pPr>
            <a:lvl2pPr>
              <a:defRPr>
                <a:solidFill>
                  <a:schemeClr val="tx1"/>
                </a:solidFill>
              </a:defRPr>
            </a:lvl2pPr>
          </a:lstStyle>
          <a:p>
            <a:pPr lvl="0"/>
            <a:r>
              <a:rPr lang="en-US" dirty="0"/>
              <a:t>This line is here</a:t>
            </a:r>
          </a:p>
          <a:p>
            <a:pPr lvl="1"/>
            <a:r>
              <a:rPr lang="en-US" dirty="0"/>
              <a:t>This line is not italic.</a:t>
            </a:r>
          </a:p>
        </p:txBody>
      </p:sp>
      <p:sp>
        <p:nvSpPr>
          <p:cNvPr id="7" name="Picture Placeholder 6"/>
          <p:cNvSpPr>
            <a:spLocks noGrp="1"/>
          </p:cNvSpPr>
          <p:nvPr>
            <p:ph type="pic" sz="quarter" idx="13"/>
          </p:nvPr>
        </p:nvSpPr>
        <p:spPr>
          <a:xfrm>
            <a:off x="5172761" y="4057686"/>
            <a:ext cx="1500112" cy="1801068"/>
          </a:xfrm>
        </p:spPr>
        <p:txBody>
          <a:bodyPr/>
          <a:lstStyle>
            <a:lvl1pPr marL="0" indent="0" algn="ctr">
              <a:buNone/>
              <a:defRPr/>
            </a:lvl1pPr>
          </a:lstStyle>
          <a:p>
            <a:r>
              <a:rPr lang="en-US" dirty="0"/>
              <a:t>Click icon to add picture</a:t>
            </a:r>
          </a:p>
        </p:txBody>
      </p:sp>
      <p:sp>
        <p:nvSpPr>
          <p:cNvPr id="11" name="Picture Placeholder 6"/>
          <p:cNvSpPr>
            <a:spLocks noGrp="1"/>
          </p:cNvSpPr>
          <p:nvPr>
            <p:ph type="pic" sz="quarter" idx="15"/>
          </p:nvPr>
        </p:nvSpPr>
        <p:spPr>
          <a:xfrm>
            <a:off x="6729030" y="4057686"/>
            <a:ext cx="1500112" cy="1801068"/>
          </a:xfrm>
        </p:spPr>
        <p:txBody>
          <a:bodyPr/>
          <a:lstStyle>
            <a:lvl1pPr marL="0" indent="0" algn="ctr">
              <a:buNone/>
              <a:defRPr/>
            </a:lvl1pPr>
          </a:lstStyle>
          <a:p>
            <a:r>
              <a:rPr lang="en-US"/>
              <a:t>Click icon to add picture</a:t>
            </a:r>
            <a:endParaRPr lang="en-US" dirty="0"/>
          </a:p>
        </p:txBody>
      </p:sp>
      <p:sp>
        <p:nvSpPr>
          <p:cNvPr id="12" name="Picture Placeholder 6"/>
          <p:cNvSpPr>
            <a:spLocks noGrp="1"/>
          </p:cNvSpPr>
          <p:nvPr>
            <p:ph type="pic" sz="quarter" idx="16"/>
          </p:nvPr>
        </p:nvSpPr>
        <p:spPr>
          <a:xfrm>
            <a:off x="5164410" y="2172506"/>
            <a:ext cx="1500112" cy="1801068"/>
          </a:xfrm>
        </p:spPr>
        <p:txBody>
          <a:bodyPr/>
          <a:lstStyle>
            <a:lvl1pPr marL="0" indent="0" algn="ctr">
              <a:buNone/>
              <a:defRPr/>
            </a:lvl1pPr>
          </a:lstStyle>
          <a:p>
            <a:r>
              <a:rPr lang="en-US"/>
              <a:t>Click icon to add picture</a:t>
            </a:r>
            <a:endParaRPr lang="en-US" dirty="0"/>
          </a:p>
        </p:txBody>
      </p:sp>
      <p:sp>
        <p:nvSpPr>
          <p:cNvPr id="13" name="Picture Placeholder 6"/>
          <p:cNvSpPr>
            <a:spLocks noGrp="1"/>
          </p:cNvSpPr>
          <p:nvPr>
            <p:ph type="pic" sz="quarter" idx="17"/>
          </p:nvPr>
        </p:nvSpPr>
        <p:spPr>
          <a:xfrm>
            <a:off x="6729030" y="2172506"/>
            <a:ext cx="1500112" cy="1801068"/>
          </a:xfrm>
        </p:spPr>
        <p:txBody>
          <a:bodyPr/>
          <a:lstStyle>
            <a:lvl1pPr marL="0" indent="0" algn="ctr">
              <a:buNone/>
              <a:defRPr/>
            </a:lvl1pPr>
          </a:lstStyle>
          <a:p>
            <a:r>
              <a:rPr lang="en-US"/>
              <a:t>Click icon to add picture</a:t>
            </a:r>
            <a:endParaRPr lang="en-US" dirty="0"/>
          </a:p>
        </p:txBody>
      </p:sp>
      <p:sp>
        <p:nvSpPr>
          <p:cNvPr id="20" name="Title 1"/>
          <p:cNvSpPr>
            <a:spLocks noGrp="1"/>
          </p:cNvSpPr>
          <p:nvPr>
            <p:ph type="title" hasCustomPrompt="1"/>
          </p:nvPr>
        </p:nvSpPr>
        <p:spPr>
          <a:xfrm>
            <a:off x="581811" y="244981"/>
            <a:ext cx="7980380" cy="1143000"/>
          </a:xfrm>
        </p:spPr>
        <p:txBody>
          <a:bodyPr/>
          <a:lstStyle>
            <a:lvl1pPr>
              <a:defRPr sz="2880" spc="90" baseline="0"/>
            </a:lvl1pPr>
          </a:lstStyle>
          <a:p>
            <a:r>
              <a:rPr lang="en-US" dirty="0"/>
              <a:t>The four column layout</a:t>
            </a:r>
          </a:p>
        </p:txBody>
      </p:sp>
      <p:cxnSp>
        <p:nvCxnSpPr>
          <p:cNvPr id="15" name="Straight Connector 14"/>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604198" y="1150946"/>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21" name="TextBox 20"/>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3448386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r/Column Graph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11526"/>
            <a:ext cx="7980380" cy="1143000"/>
          </a:xfrm>
        </p:spPr>
        <p:txBody>
          <a:bodyPr/>
          <a:lstStyle>
            <a:lvl1pPr>
              <a:defRPr sz="2880" spc="90" baseline="0"/>
            </a:lvl1pPr>
          </a:lstStyle>
          <a:p>
            <a:r>
              <a:rPr lang="en-US" dirty="0"/>
              <a:t>This slide is good for graphs</a:t>
            </a:r>
          </a:p>
        </p:txBody>
      </p:sp>
      <p:sp>
        <p:nvSpPr>
          <p:cNvPr id="3" name="Content Placeholder 2"/>
          <p:cNvSpPr>
            <a:spLocks noGrp="1"/>
          </p:cNvSpPr>
          <p:nvPr>
            <p:ph idx="1" hasCustomPrompt="1"/>
          </p:nvPr>
        </p:nvSpPr>
        <p:spPr>
          <a:xfrm>
            <a:off x="858838" y="5285551"/>
            <a:ext cx="4007631" cy="951125"/>
          </a:xfrm>
        </p:spPr>
        <p:txBody>
          <a:bodyPr anchor="t"/>
          <a:lstStyle>
            <a:lvl1pPr marL="0" indent="0">
              <a:spcBef>
                <a:spcPts val="540"/>
              </a:spcBef>
              <a:buNone/>
              <a:defRPr sz="900" baseline="0">
                <a:solidFill>
                  <a:schemeClr val="tx1"/>
                </a:solidFill>
                <a:latin typeface="Roboto Thin" pitchFamily="50" charset="0"/>
                <a:ea typeface="Roboto Thin" pitchFamily="50" charset="0"/>
                <a:cs typeface="Roboto Thin" pitchFamily="50"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858839" y="1787970"/>
            <a:ext cx="7472362" cy="3497580"/>
          </a:xfrm>
        </p:spPr>
        <p:txBody>
          <a:bodyPr/>
          <a:lstStyle>
            <a:lvl1pPr marL="0" indent="0" algn="ctr">
              <a:buNone/>
              <a:defRPr/>
            </a:lvl1pPr>
          </a:lstStyle>
          <a:p>
            <a:r>
              <a:rPr lang="en-US" dirty="0"/>
              <a:t>Insert your chart here</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3" name="Text Placeholder 3"/>
          <p:cNvSpPr>
            <a:spLocks noGrp="1"/>
          </p:cNvSpPr>
          <p:nvPr>
            <p:ph type="body" sz="quarter" idx="34" hasCustomPrompt="1"/>
          </p:nvPr>
        </p:nvSpPr>
        <p:spPr>
          <a:xfrm>
            <a:off x="596761" y="1002164"/>
            <a:ext cx="2807179"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2206162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e Chart with analys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811" y="136658"/>
            <a:ext cx="7980380" cy="1143000"/>
          </a:xfrm>
        </p:spPr>
        <p:txBody>
          <a:bodyPr/>
          <a:lstStyle>
            <a:lvl1pPr>
              <a:defRPr sz="2880" spc="90" baseline="0"/>
            </a:lvl1pPr>
          </a:lstStyle>
          <a:p>
            <a:r>
              <a:rPr lang="en-US" dirty="0"/>
              <a:t>This slide is good for pie charts</a:t>
            </a:r>
          </a:p>
        </p:txBody>
      </p:sp>
      <p:sp>
        <p:nvSpPr>
          <p:cNvPr id="3" name="Content Placeholder 2"/>
          <p:cNvSpPr>
            <a:spLocks noGrp="1"/>
          </p:cNvSpPr>
          <p:nvPr>
            <p:ph idx="1" hasCustomPrompt="1"/>
          </p:nvPr>
        </p:nvSpPr>
        <p:spPr>
          <a:xfrm>
            <a:off x="1137793" y="3686732"/>
            <a:ext cx="2547290" cy="1814908"/>
          </a:xfrm>
        </p:spPr>
        <p:txBody>
          <a:bodyPr anchor="t"/>
          <a:lstStyle>
            <a:lvl1pPr marL="0" indent="0">
              <a:spcBef>
                <a:spcPts val="540"/>
              </a:spcBef>
              <a:buNone/>
              <a:defRPr sz="990" b="0" i="0" baseline="0">
                <a:solidFill>
                  <a:schemeClr val="tx1"/>
                </a:solidFill>
                <a:latin typeface="Roboto Light" charset="0"/>
                <a:ea typeface="Roboto Light" charset="0"/>
                <a:cs typeface="Roboto Light" charset="0"/>
              </a:defRPr>
            </a:lvl1pPr>
          </a:lstStyle>
          <a:p>
            <a:pPr lvl="0"/>
            <a:r>
              <a:rPr lang="en-US" dirty="0"/>
              <a:t>Here’s a short paragraph you can use to showcase your analysis. This is good to have in case someone actually wants to read your analysis and they weren’t there to hear you give the important voice over.</a:t>
            </a:r>
          </a:p>
          <a:p>
            <a:pPr lvl="0"/>
            <a:r>
              <a:rPr lang="en-US" dirty="0"/>
              <a:t>You could also insert bullet points. </a:t>
            </a:r>
          </a:p>
        </p:txBody>
      </p:sp>
      <p:sp>
        <p:nvSpPr>
          <p:cNvPr id="14" name="Chart Placeholder 13"/>
          <p:cNvSpPr>
            <a:spLocks noGrp="1"/>
          </p:cNvSpPr>
          <p:nvPr>
            <p:ph type="chart" sz="quarter" idx="10" hasCustomPrompt="1"/>
          </p:nvPr>
        </p:nvSpPr>
        <p:spPr>
          <a:xfrm>
            <a:off x="3853660" y="1787971"/>
            <a:ext cx="4151835" cy="4377437"/>
          </a:xfrm>
        </p:spPr>
        <p:txBody>
          <a:bodyPr/>
          <a:lstStyle>
            <a:lvl1pPr marL="0" indent="0" algn="ctr">
              <a:buNone/>
              <a:defRPr/>
            </a:lvl1pPr>
          </a:lstStyle>
          <a:p>
            <a:r>
              <a:rPr lang="en-US" dirty="0"/>
              <a:t>Insert your chart here</a:t>
            </a:r>
          </a:p>
        </p:txBody>
      </p:sp>
      <p:sp>
        <p:nvSpPr>
          <p:cNvPr id="13" name="Content Placeholder 2"/>
          <p:cNvSpPr>
            <a:spLocks noGrp="1"/>
          </p:cNvSpPr>
          <p:nvPr>
            <p:ph idx="11" hasCustomPrompt="1"/>
          </p:nvPr>
        </p:nvSpPr>
        <p:spPr>
          <a:xfrm>
            <a:off x="1137793" y="3030376"/>
            <a:ext cx="2547290" cy="654848"/>
          </a:xfrm>
        </p:spPr>
        <p:txBody>
          <a:bodyPr anchor="b"/>
          <a:lstStyle>
            <a:lvl1pPr marL="0" indent="0">
              <a:spcBef>
                <a:spcPts val="540"/>
              </a:spcBef>
              <a:buNone/>
              <a:defRPr sz="1620" b="0" i="0" baseline="0">
                <a:solidFill>
                  <a:schemeClr val="tx1"/>
                </a:solidFill>
                <a:latin typeface="Roboto Slab" charset="0"/>
                <a:ea typeface="Roboto Slab" charset="0"/>
                <a:cs typeface="Roboto Slab" charset="0"/>
              </a:defRPr>
            </a:lvl1pPr>
          </a:lstStyle>
          <a:p>
            <a:pPr lvl="0"/>
            <a:r>
              <a:rPr lang="en-US" dirty="0"/>
              <a:t>A conclusion or main point.</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6" name="Text Placeholder 3"/>
          <p:cNvSpPr>
            <a:spLocks noGrp="1"/>
          </p:cNvSpPr>
          <p:nvPr>
            <p:ph type="body" sz="quarter" idx="34" hasCustomPrompt="1"/>
          </p:nvPr>
        </p:nvSpPr>
        <p:spPr>
          <a:xfrm>
            <a:off x="756231" y="1039359"/>
            <a:ext cx="2807179" cy="369332"/>
          </a:xfrm>
          <a:solidFill>
            <a:schemeClr val="bg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
        <p:nvSpPr>
          <p:cNvPr id="18" name="TextBox 17"/>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2470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13" name="Text Placeholder 4"/>
          <p:cNvSpPr>
            <a:spLocks noGrp="1"/>
          </p:cNvSpPr>
          <p:nvPr>
            <p:ph type="body" sz="quarter" idx="13" hasCustomPrompt="1"/>
          </p:nvPr>
        </p:nvSpPr>
        <p:spPr>
          <a:xfrm>
            <a:off x="1073653" y="4724928"/>
            <a:ext cx="1868961" cy="484156"/>
          </a:xfrm>
        </p:spPr>
        <p:txBody>
          <a:bodyPr anchor="b"/>
          <a:lstStyle>
            <a:lvl1pPr marL="0" indent="0" algn="ctr">
              <a:buNone/>
              <a:defRPr lang="en-US" sz="1050" b="1" i="0" kern="1200" baseline="0" dirty="0">
                <a:solidFill>
                  <a:schemeClr val="tx1"/>
                </a:solidFill>
                <a:latin typeface="Roboto Black" pitchFamily="50" charset="0"/>
                <a:ea typeface="Roboto Black" pitchFamily="50" charset="0"/>
                <a:cs typeface="Roboto Black" pitchFamily="50" charset="0"/>
              </a:defRPr>
            </a:lvl1pPr>
          </a:lstStyle>
          <a:p>
            <a:pPr lvl="0"/>
            <a:r>
              <a:rPr lang="en-US" dirty="0"/>
              <a:t>JOHN DOE</a:t>
            </a:r>
          </a:p>
        </p:txBody>
      </p:sp>
      <p:sp>
        <p:nvSpPr>
          <p:cNvPr id="22" name="Text Placeholder 4"/>
          <p:cNvSpPr>
            <a:spLocks noGrp="1"/>
          </p:cNvSpPr>
          <p:nvPr>
            <p:ph type="body" sz="quarter" idx="20" hasCustomPrompt="1"/>
          </p:nvPr>
        </p:nvSpPr>
        <p:spPr>
          <a:xfrm>
            <a:off x="1073653" y="5200275"/>
            <a:ext cx="1868961" cy="317408"/>
          </a:xfrm>
        </p:spPr>
        <p:txBody>
          <a:bodyPr anchor="b"/>
          <a:lstStyle>
            <a:lvl1pPr marL="0" indent="0" algn="ctr">
              <a:buNone/>
              <a:defRPr sz="825" b="0" i="1" baseline="0">
                <a:solidFill>
                  <a:schemeClr val="tx1"/>
                </a:solidFill>
                <a:latin typeface="Roboto Thin" pitchFamily="50" charset="0"/>
                <a:ea typeface="Roboto Thin" pitchFamily="50" charset="0"/>
                <a:cs typeface="Roboto Thin" pitchFamily="50" charset="0"/>
              </a:defRPr>
            </a:lvl1pPr>
          </a:lstStyle>
          <a:p>
            <a:pPr lvl="0"/>
            <a:r>
              <a:rPr lang="en-US" dirty="0"/>
              <a:t>CMO</a:t>
            </a:r>
          </a:p>
        </p:txBody>
      </p:sp>
      <p:sp>
        <p:nvSpPr>
          <p:cNvPr id="6" name="Picture Placeholder 5"/>
          <p:cNvSpPr>
            <a:spLocks noGrp="1"/>
          </p:cNvSpPr>
          <p:nvPr>
            <p:ph type="pic" sz="quarter" idx="24" hasCustomPrompt="1"/>
          </p:nvPr>
        </p:nvSpPr>
        <p:spPr>
          <a:xfrm>
            <a:off x="1064637" y="2351657"/>
            <a:ext cx="1886990" cy="2264388"/>
          </a:xfrm>
        </p:spPr>
        <p:txBody>
          <a:bodyPr/>
          <a:lstStyle>
            <a:lvl1pPr marL="0" indent="0" algn="ctr">
              <a:buNone/>
              <a:defRPr/>
            </a:lvl1pPr>
          </a:lstStyle>
          <a:p>
            <a:r>
              <a:rPr lang="en-US" dirty="0"/>
              <a:t>Bio pic</a:t>
            </a:r>
          </a:p>
        </p:txBody>
      </p:sp>
      <p:sp>
        <p:nvSpPr>
          <p:cNvPr id="25" name="Text Placeholder 4"/>
          <p:cNvSpPr>
            <a:spLocks noGrp="1"/>
          </p:cNvSpPr>
          <p:nvPr>
            <p:ph type="body" sz="quarter" idx="25" hasCustomPrompt="1"/>
          </p:nvPr>
        </p:nvSpPr>
        <p:spPr>
          <a:xfrm>
            <a:off x="3092397" y="3884471"/>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28" name="Text Placeholder 4"/>
          <p:cNvSpPr>
            <a:spLocks noGrp="1"/>
          </p:cNvSpPr>
          <p:nvPr>
            <p:ph type="body" sz="quarter" idx="26" hasCustomPrompt="1"/>
          </p:nvPr>
        </p:nvSpPr>
        <p:spPr>
          <a:xfrm>
            <a:off x="4523893" y="3884471"/>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1" name="Text Placeholder 4"/>
          <p:cNvSpPr>
            <a:spLocks noGrp="1"/>
          </p:cNvSpPr>
          <p:nvPr>
            <p:ph type="body" sz="quarter" idx="27" hasCustomPrompt="1"/>
          </p:nvPr>
        </p:nvSpPr>
        <p:spPr>
          <a:xfrm>
            <a:off x="3092397" y="449230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34" name="Text Placeholder 4"/>
          <p:cNvSpPr>
            <a:spLocks noGrp="1"/>
          </p:cNvSpPr>
          <p:nvPr>
            <p:ph type="body" sz="quarter" idx="28" hasCustomPrompt="1"/>
          </p:nvPr>
        </p:nvSpPr>
        <p:spPr>
          <a:xfrm>
            <a:off x="4523893" y="4492307"/>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39" name="Text Placeholder 4"/>
          <p:cNvSpPr>
            <a:spLocks noGrp="1"/>
          </p:cNvSpPr>
          <p:nvPr>
            <p:ph type="body" sz="quarter" idx="29" hasCustomPrompt="1"/>
          </p:nvPr>
        </p:nvSpPr>
        <p:spPr>
          <a:xfrm>
            <a:off x="3092397" y="5100143"/>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CRITERIA:</a:t>
            </a:r>
          </a:p>
        </p:txBody>
      </p:sp>
      <p:sp>
        <p:nvSpPr>
          <p:cNvPr id="40" name="Text Placeholder 4"/>
          <p:cNvSpPr>
            <a:spLocks noGrp="1"/>
          </p:cNvSpPr>
          <p:nvPr>
            <p:ph type="body" sz="quarter" idx="30" hasCustomPrompt="1"/>
          </p:nvPr>
        </p:nvSpPr>
        <p:spPr>
          <a:xfrm>
            <a:off x="4523893" y="5100143"/>
            <a:ext cx="3749317" cy="484156"/>
          </a:xfrm>
        </p:spPr>
        <p:txBody>
          <a:bodyPr anchor="t"/>
          <a:lstStyle>
            <a:lvl1pPr marL="0" indent="0" algn="l">
              <a:buNone/>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Information about criteria</a:t>
            </a:r>
          </a:p>
        </p:txBody>
      </p:sp>
      <p:sp>
        <p:nvSpPr>
          <p:cNvPr id="41" name="Text Placeholder 4"/>
          <p:cNvSpPr>
            <a:spLocks noGrp="1"/>
          </p:cNvSpPr>
          <p:nvPr>
            <p:ph type="body" sz="quarter" idx="31" hasCustomPrompt="1"/>
          </p:nvPr>
        </p:nvSpPr>
        <p:spPr>
          <a:xfrm>
            <a:off x="3092397" y="2351657"/>
            <a:ext cx="1341504" cy="484156"/>
          </a:xfrm>
        </p:spPr>
        <p:txBody>
          <a:bodyPr anchor="t"/>
          <a:lstStyle>
            <a:lvl1pPr marL="0" indent="0" algn="r">
              <a:buNone/>
              <a:defRPr sz="1050" b="0" i="0" baseline="0">
                <a:solidFill>
                  <a:schemeClr val="tx1"/>
                </a:solidFill>
                <a:latin typeface="Roboto" pitchFamily="50" charset="0"/>
                <a:ea typeface="Roboto" pitchFamily="50" charset="0"/>
                <a:cs typeface="Roboto" pitchFamily="50" charset="0"/>
              </a:defRPr>
            </a:lvl1pPr>
          </a:lstStyle>
          <a:p>
            <a:pPr lvl="0"/>
            <a:r>
              <a:rPr lang="en-US" dirty="0"/>
              <a:t>ABOUT:</a:t>
            </a:r>
          </a:p>
        </p:txBody>
      </p:sp>
      <p:sp>
        <p:nvSpPr>
          <p:cNvPr id="43" name="Text Placeholder 4"/>
          <p:cNvSpPr>
            <a:spLocks noGrp="1"/>
          </p:cNvSpPr>
          <p:nvPr>
            <p:ph type="body" sz="quarter" idx="33" hasCustomPrompt="1"/>
          </p:nvPr>
        </p:nvSpPr>
        <p:spPr>
          <a:xfrm>
            <a:off x="4523893" y="2351657"/>
            <a:ext cx="3749317" cy="1048710"/>
          </a:xfrm>
        </p:spPr>
        <p:txBody>
          <a:bodyPr anchor="t"/>
          <a:lstStyle>
            <a:lvl1pPr marL="0" marR="0" indent="0" algn="l" defTabSz="342900" rtl="0" eaLnBrk="1" fontAlgn="auto" latinLnBrk="0" hangingPunct="1">
              <a:lnSpc>
                <a:spcPct val="100000"/>
              </a:lnSpc>
              <a:spcBef>
                <a:spcPts val="1050"/>
              </a:spcBef>
              <a:spcAft>
                <a:spcPts val="0"/>
              </a:spcAft>
              <a:buClrTx/>
              <a:buSzTx/>
              <a:buFont typeface="Arial"/>
              <a:buNone/>
              <a:tabLst/>
              <a:defRPr sz="1050" b="0" i="0" baseline="0">
                <a:solidFill>
                  <a:schemeClr val="tx1"/>
                </a:solidFill>
                <a:latin typeface="Roboto Thin" pitchFamily="50" charset="0"/>
                <a:ea typeface="Roboto Thin" pitchFamily="50" charset="0"/>
                <a:cs typeface="Roboto Thin" pitchFamily="50" charset="0"/>
              </a:defRPr>
            </a:lvl1pPr>
          </a:lstStyle>
          <a:p>
            <a:pPr lvl="0"/>
            <a:r>
              <a:rPr lang="en-US" dirty="0"/>
              <a:t>A few sentence bio should go here. One or two sentences max though, not too much.</a:t>
            </a:r>
          </a:p>
        </p:txBody>
      </p:sp>
      <p:sp>
        <p:nvSpPr>
          <p:cNvPr id="2" name="Title 1"/>
          <p:cNvSpPr>
            <a:spLocks noGrp="1"/>
          </p:cNvSpPr>
          <p:nvPr>
            <p:ph type="title" hasCustomPrompt="1"/>
          </p:nvPr>
        </p:nvSpPr>
        <p:spPr>
          <a:xfrm>
            <a:off x="581811" y="206056"/>
            <a:ext cx="7980380" cy="1143000"/>
          </a:xfrm>
        </p:spPr>
        <p:txBody>
          <a:bodyPr/>
          <a:lstStyle>
            <a:lvl1pPr>
              <a:defRPr sz="2400" spc="75" baseline="0"/>
            </a:lvl1pPr>
          </a:lstStyle>
          <a:p>
            <a:r>
              <a:rPr lang="en-US" dirty="0"/>
              <a:t>About John Doe</a:t>
            </a:r>
          </a:p>
        </p:txBody>
      </p:sp>
      <p:sp>
        <p:nvSpPr>
          <p:cNvPr id="18" name="Footer Placeholder 4"/>
          <p:cNvSpPr>
            <a:spLocks noGrp="1"/>
          </p:cNvSpPr>
          <p:nvPr>
            <p:ph type="ftr" sz="quarter" idx="3"/>
          </p:nvPr>
        </p:nvSpPr>
        <p:spPr>
          <a:xfrm>
            <a:off x="4181258"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endParaRPr lang="en-US" dirty="0">
              <a:solidFill>
                <a:srgbClr val="222222">
                  <a:tint val="75000"/>
                </a:srgbClr>
              </a:solidFill>
            </a:endParaRPr>
          </a:p>
        </p:txBody>
      </p:sp>
      <p:sp>
        <p:nvSpPr>
          <p:cNvPr id="19" name="Slide Number Placeholder 5"/>
          <p:cNvSpPr>
            <a:spLocks noGrp="1"/>
          </p:cNvSpPr>
          <p:nvPr>
            <p:ph type="sldNum" sz="quarter" idx="4"/>
          </p:nvPr>
        </p:nvSpPr>
        <p:spPr>
          <a:xfrm>
            <a:off x="8392703" y="6365608"/>
            <a:ext cx="443421" cy="365125"/>
          </a:xfrm>
          <a:prstGeom prst="rect">
            <a:avLst/>
          </a:prstGeom>
        </p:spPr>
        <p:txBody>
          <a:bodyPr vert="horz" lIns="91440" tIns="45720" rIns="91440" bIns="45720" rtlCol="0" anchor="ctr"/>
          <a:lstStyle>
            <a:lvl1pPr algn="r">
              <a:defRPr sz="675" i="1">
                <a:solidFill>
                  <a:schemeClr val="tx1">
                    <a:tint val="75000"/>
                  </a:schemeClr>
                </a:solidFill>
                <a:latin typeface="Roboto Thin" pitchFamily="50" charset="0"/>
                <a:ea typeface="Roboto Thin" pitchFamily="50" charset="0"/>
                <a:cs typeface="Roboto Thin" pitchFamily="50" charset="0"/>
              </a:defRPr>
            </a:lvl1pPr>
          </a:lstStyle>
          <a:p>
            <a:fld id="{78A7F635-4A98-6D49-9803-4235B036E89E}" type="slidenum">
              <a:rPr lang="en-US" smtClean="0">
                <a:solidFill>
                  <a:srgbClr val="222222">
                    <a:tint val="75000"/>
                  </a:srgbClr>
                </a:solidFill>
              </a:rPr>
              <a:pPr/>
              <a:t>‹#›</a:t>
            </a:fld>
            <a:endParaRPr lang="en-US" dirty="0">
              <a:solidFill>
                <a:srgbClr val="222222">
                  <a:tint val="75000"/>
                </a:srgbClr>
              </a:solidFill>
            </a:endParaRPr>
          </a:p>
        </p:txBody>
      </p:sp>
      <p:cxnSp>
        <p:nvCxnSpPr>
          <p:cNvPr id="23" name="Straight Connector 22"/>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24" name="Text Placeholder 3"/>
          <p:cNvSpPr>
            <a:spLocks noGrp="1"/>
          </p:cNvSpPr>
          <p:nvPr>
            <p:ph type="body" sz="quarter" idx="34" hasCustomPrompt="1"/>
          </p:nvPr>
        </p:nvSpPr>
        <p:spPr>
          <a:xfrm>
            <a:off x="597106" y="1174036"/>
            <a:ext cx="2369559" cy="323165"/>
          </a:xfrm>
          <a:solidFill>
            <a:schemeClr val="bg1"/>
          </a:solidFill>
        </p:spPr>
        <p:txBody>
          <a:bodyPr wrap="none">
            <a:spAutoFit/>
          </a:bodyPr>
          <a:lstStyle>
            <a:lvl1pPr marL="0" indent="0" algn="l">
              <a:buNone/>
              <a:defRPr sz="1500" b="0" i="0" baseline="0">
                <a:solidFill>
                  <a:schemeClr val="tx1"/>
                </a:solidFill>
                <a:latin typeface="Roboto Light" charset="0"/>
                <a:ea typeface="Roboto Light" charset="0"/>
                <a:cs typeface="Roboto Light" charset="0"/>
              </a:defRPr>
            </a:lvl1pPr>
          </a:lstStyle>
          <a:p>
            <a:pPr lvl="0"/>
            <a:r>
              <a:rPr lang="en-US" dirty="0"/>
              <a:t>This is some subtitle stuff</a:t>
            </a:r>
          </a:p>
        </p:txBody>
      </p:sp>
    </p:spTree>
    <p:extLst>
      <p:ext uri="{BB962C8B-B14F-4D97-AF65-F5344CB8AC3E}">
        <p14:creationId xmlns:p14="http://schemas.microsoft.com/office/powerpoint/2010/main" val="40829758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Just a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80" spc="90" baseline="0"/>
            </a:lvl1pPr>
          </a:lstStyle>
          <a:p>
            <a:r>
              <a:rPr lang="en-US" dirty="0"/>
              <a:t>This has a title only</a:t>
            </a:r>
          </a:p>
        </p:txBody>
      </p:sp>
      <p:cxnSp>
        <p:nvCxnSpPr>
          <p:cNvPr id="7" name="Straight Connector 6"/>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581811" y="1188151"/>
            <a:ext cx="3129383"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15304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80" spc="90" baseline="0"/>
            </a:lvl1pPr>
          </a:lstStyle>
          <a:p>
            <a:r>
              <a:rPr lang="en-US" dirty="0"/>
              <a:t>This has a title only</a:t>
            </a:r>
          </a:p>
        </p:txBody>
      </p:sp>
      <p:sp>
        <p:nvSpPr>
          <p:cNvPr id="4" name="Content Placeholder 3"/>
          <p:cNvSpPr>
            <a:spLocks noGrp="1"/>
          </p:cNvSpPr>
          <p:nvPr>
            <p:ph sz="quarter" idx="35"/>
          </p:nvPr>
        </p:nvSpPr>
        <p:spPr>
          <a:xfrm>
            <a:off x="647701" y="1866901"/>
            <a:ext cx="7929563" cy="4316730"/>
          </a:xfrm>
        </p:spPr>
        <p:txBody>
          <a:bodyPr/>
          <a:lstStyle>
            <a:lvl1pPr marL="205740" indent="-205740">
              <a:buFont typeface="Arial" charset="0"/>
              <a:buChar char="•"/>
              <a:defRPr sz="1800">
                <a:solidFill>
                  <a:schemeClr val="tx1"/>
                </a:solidFill>
              </a:defRPr>
            </a:lvl1pPr>
            <a:lvl2pPr>
              <a:defRPr sz="1440">
                <a:solidFill>
                  <a:schemeClr val="tx1"/>
                </a:solidFill>
              </a:defRPr>
            </a:lvl2pPr>
            <a:lvl3pPr>
              <a:buClr>
                <a:srgbClr val="66CAEC"/>
              </a:buClr>
              <a:defRPr>
                <a:solidFill>
                  <a:schemeClr val="tx1"/>
                </a:solidFill>
                <a:latin typeface="Roboto" pitchFamily="50" charset="0"/>
                <a:ea typeface="Roboto" pitchFamily="50" charset="0"/>
                <a:cs typeface="Roboto" pitchFamily="50" charset="0"/>
              </a:defRPr>
            </a:lvl3pPr>
            <a:lvl4pPr>
              <a:buClr>
                <a:srgbClr val="66CAEC"/>
              </a:buClr>
              <a:defRPr>
                <a:solidFill>
                  <a:schemeClr val="tx1"/>
                </a:solidFill>
                <a:latin typeface="Roboto" pitchFamily="50" charset="0"/>
                <a:ea typeface="Roboto" pitchFamily="50" charset="0"/>
                <a:cs typeface="Roboto" pitchFamily="50" charset="0"/>
              </a:defRPr>
            </a:lvl4pPr>
            <a:lvl5pPr>
              <a:buClr>
                <a:srgbClr val="66CAEC"/>
              </a:buClr>
              <a:defRPr>
                <a:solidFill>
                  <a:schemeClr val="tx1"/>
                </a:solidFill>
                <a:latin typeface="Roboto" pitchFamily="50" charset="0"/>
                <a:ea typeface="Roboto" pitchFamily="50" charset="0"/>
                <a:cs typeface="Roboto"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8" name="Text Placeholder 3"/>
          <p:cNvSpPr>
            <a:spLocks noGrp="1"/>
          </p:cNvSpPr>
          <p:nvPr>
            <p:ph type="body" sz="quarter" idx="34" hasCustomPrompt="1"/>
          </p:nvPr>
        </p:nvSpPr>
        <p:spPr>
          <a:xfrm>
            <a:off x="750128" y="1169545"/>
            <a:ext cx="3129383" cy="369332"/>
          </a:xfrm>
          <a:solidFill>
            <a:schemeClr val="bg1"/>
          </a:solidFill>
        </p:spPr>
        <p:txBody>
          <a:bodyPr wrap="none">
            <a:spAutoFit/>
          </a:bodyPr>
          <a:lstStyle>
            <a:lvl1pPr marL="0" indent="0" algn="ctr">
              <a:buNone/>
              <a:defRPr sz="1800" b="0" i="0" baseline="0">
                <a:solidFill>
                  <a:schemeClr val="tx1"/>
                </a:solidFill>
                <a:latin typeface="Roboto Light" charset="0"/>
                <a:ea typeface="Roboto Light" charset="0"/>
                <a:cs typeface="Roboto Light" charset="0"/>
              </a:defRPr>
            </a:lvl1pPr>
          </a:lstStyle>
          <a:p>
            <a:pPr lvl="0"/>
            <a:r>
              <a:rPr lang="en-US" dirty="0"/>
              <a:t>This can be deleted if needed</a:t>
            </a:r>
          </a:p>
        </p:txBody>
      </p:sp>
      <p:sp>
        <p:nvSpPr>
          <p:cNvPr id="14" name="TextBox 1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73958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Next steps, ordered li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81811" y="156011"/>
            <a:ext cx="7980380" cy="1143000"/>
          </a:xfrm>
        </p:spPr>
        <p:txBody>
          <a:bodyPr/>
          <a:lstStyle>
            <a:lvl1pPr>
              <a:defRPr sz="2880" spc="90" baseline="0"/>
            </a:lvl1pPr>
          </a:lstStyle>
          <a:p>
            <a:r>
              <a:rPr lang="en-US" dirty="0"/>
              <a:t>This is a good next step</a:t>
            </a:r>
          </a:p>
        </p:txBody>
      </p:sp>
      <p:sp>
        <p:nvSpPr>
          <p:cNvPr id="6" name="Content Placeholder 2"/>
          <p:cNvSpPr>
            <a:spLocks noGrp="1"/>
          </p:cNvSpPr>
          <p:nvPr>
            <p:ph idx="1" hasCustomPrompt="1"/>
          </p:nvPr>
        </p:nvSpPr>
        <p:spPr>
          <a:xfrm>
            <a:off x="1982038" y="1945371"/>
            <a:ext cx="5109266" cy="3834890"/>
          </a:xfrm>
        </p:spPr>
        <p:txBody>
          <a:bodyPr/>
          <a:lstStyle>
            <a:lvl1pPr marL="410052" indent="-410052">
              <a:buClr>
                <a:schemeClr val="accent6"/>
              </a:buClr>
              <a:buSzPct val="150000"/>
              <a:buFont typeface="+mj-lt"/>
              <a:buAutoNum type="arabicParenR"/>
              <a:defRPr sz="1620" baseline="0">
                <a:solidFill>
                  <a:schemeClr val="tx1"/>
                </a:solidFill>
              </a:defRPr>
            </a:lvl1pPr>
            <a:lvl2pPr marL="462915" indent="-202883">
              <a:defRPr sz="1080" baseline="0">
                <a:solidFill>
                  <a:schemeClr val="tx1"/>
                </a:solidFill>
              </a:defRPr>
            </a:lvl2pPr>
          </a:lstStyle>
          <a:p>
            <a:pPr lvl="0"/>
            <a:r>
              <a:rPr lang="en-US" dirty="0"/>
              <a:t>The first next step</a:t>
            </a:r>
          </a:p>
          <a:p>
            <a:pPr lvl="1"/>
            <a:r>
              <a:rPr lang="en-US" dirty="0"/>
              <a:t>A few sub tasks (who’s responsible)</a:t>
            </a:r>
          </a:p>
          <a:p>
            <a:pPr lvl="1"/>
            <a:r>
              <a:rPr lang="en-US" dirty="0"/>
              <a:t>Pick up milk (Josh)</a:t>
            </a:r>
          </a:p>
          <a:p>
            <a:pPr lvl="1"/>
            <a:r>
              <a:rPr lang="en-US" dirty="0"/>
              <a:t>Go to store (Kim)</a:t>
            </a:r>
          </a:p>
          <a:p>
            <a:pPr lvl="0"/>
            <a:r>
              <a:rPr lang="en-US" dirty="0"/>
              <a:t>The next step</a:t>
            </a:r>
          </a:p>
          <a:p>
            <a:pPr lvl="1"/>
            <a:r>
              <a:rPr lang="en-US" dirty="0"/>
              <a:t>More subtasks</a:t>
            </a:r>
          </a:p>
        </p:txBody>
      </p:sp>
      <p:cxnSp>
        <p:nvCxnSpPr>
          <p:cNvPr id="10" name="Straight Connector 9"/>
          <p:cNvCxnSpPr/>
          <p:nvPr userDrawn="1"/>
        </p:nvCxnSpPr>
        <p:spPr>
          <a:xfrm>
            <a:off x="685798" y="1392336"/>
            <a:ext cx="7772402" cy="0"/>
          </a:xfrm>
          <a:prstGeom prst="line">
            <a:avLst/>
          </a:prstGeom>
          <a:ln w="3175">
            <a:solidFill>
              <a:schemeClr val="tx1">
                <a:lumMod val="50000"/>
                <a:lumOff val="50000"/>
                <a:alpha val="81000"/>
              </a:schemeClr>
            </a:solidFill>
            <a:prstDash val="sysDot"/>
          </a:ln>
        </p:spPr>
        <p:style>
          <a:lnRef idx="1">
            <a:schemeClr val="dk1"/>
          </a:lnRef>
          <a:fillRef idx="0">
            <a:schemeClr val="dk1"/>
          </a:fillRef>
          <a:effectRef idx="0">
            <a:schemeClr val="dk1"/>
          </a:effectRef>
          <a:fontRef idx="minor">
            <a:schemeClr val="tx1"/>
          </a:fontRef>
        </p:style>
      </p:cxnSp>
      <p:sp>
        <p:nvSpPr>
          <p:cNvPr id="11" name="Text Placeholder 3"/>
          <p:cNvSpPr>
            <a:spLocks noGrp="1"/>
          </p:cNvSpPr>
          <p:nvPr>
            <p:ph type="body" sz="quarter" idx="34" hasCustomPrompt="1"/>
          </p:nvPr>
        </p:nvSpPr>
        <p:spPr>
          <a:xfrm>
            <a:off x="606071" y="1076554"/>
            <a:ext cx="3129383" cy="369332"/>
          </a:xfrm>
          <a:solidFill>
            <a:schemeClr val="bg1"/>
          </a:solidFill>
        </p:spPr>
        <p:txBody>
          <a:bodyPr wrap="none">
            <a:spAutoFit/>
          </a:bodyPr>
          <a:lstStyle>
            <a:lvl1pPr marL="0" indent="0" algn="l">
              <a:buNone/>
              <a:defRPr sz="1800" b="0" i="0" baseline="0">
                <a:solidFill>
                  <a:schemeClr val="tx1"/>
                </a:solidFill>
                <a:latin typeface="Roboto Light" charset="0"/>
                <a:ea typeface="Roboto Light" charset="0"/>
                <a:cs typeface="Roboto Light" charset="0"/>
              </a:defRPr>
            </a:lvl1pPr>
          </a:lstStyle>
          <a:p>
            <a:pPr lvl="0"/>
            <a:r>
              <a:rPr lang="en-US"/>
              <a:t>This can be deleted if needed</a:t>
            </a:r>
            <a:endParaRPr lang="en-US" dirty="0"/>
          </a:p>
        </p:txBody>
      </p:sp>
      <p:sp>
        <p:nvSpPr>
          <p:cNvPr id="14" name="TextBox 1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tx1">
                    <a:lumMod val="90000"/>
                    <a:lumOff val="10000"/>
                  </a:schemeClr>
                </a:solidFill>
                <a:effectLst/>
                <a:latin typeface="Roboto Thin" pitchFamily="50" charset="0"/>
                <a:ea typeface="Roboto Thin" pitchFamily="50" charset="0"/>
                <a:cs typeface="+mn-cs"/>
              </a:rPr>
              <a:t>©Copyright 2016 Renaissance Learning, Inc. All rights reserved.       </a:t>
            </a:r>
            <a:r>
              <a:rPr lang="en-US" sz="720" dirty="0">
                <a:solidFill>
                  <a:schemeClr val="tx1">
                    <a:lumMod val="90000"/>
                    <a:lumOff val="10000"/>
                  </a:schemeClr>
                </a:solidFill>
              </a:rPr>
              <a:t> </a:t>
            </a:r>
            <a:fld id="{78A7F635-4A98-6D49-9803-4235B036E89E}" type="slidenum">
              <a:rPr lang="en-US" sz="720" smtClean="0">
                <a:solidFill>
                  <a:schemeClr val="tx1">
                    <a:lumMod val="90000"/>
                    <a:lumOff val="10000"/>
                  </a:schemeClr>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tx1">
                  <a:lumMod val="90000"/>
                  <a:lumOff val="10000"/>
                </a:schemeClr>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772218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1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0" y="621441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2" name="Text Placeholder 4"/>
          <p:cNvSpPr>
            <a:spLocks noGrp="1"/>
          </p:cNvSpPr>
          <p:nvPr>
            <p:ph type="body" sz="quarter" idx="10" hasCustomPrompt="1"/>
          </p:nvPr>
        </p:nvSpPr>
        <p:spPr>
          <a:xfrm>
            <a:off x="2129730" y="1645051"/>
            <a:ext cx="4616328" cy="2103990"/>
          </a:xfrm>
        </p:spPr>
        <p:txBody>
          <a:bodyPr anchor="ctr"/>
          <a:lstStyle>
            <a:lvl1pPr marL="0" indent="0" algn="ctr">
              <a:spcBef>
                <a:spcPts val="540"/>
              </a:spcBef>
              <a:buNone/>
              <a:defRPr sz="2160" b="0" i="0" baseline="0">
                <a:solidFill>
                  <a:schemeClr val="bg1"/>
                </a:solidFill>
                <a:latin typeface="+mj-lt"/>
                <a:ea typeface="Roboto Thin" pitchFamily="50" charset="0"/>
                <a:cs typeface="Roboto Thin" pitchFamily="50" charset="0"/>
              </a:defRPr>
            </a:lvl1pPr>
          </a:lstStyle>
          <a:p>
            <a:pPr lvl="0"/>
            <a:r>
              <a:rPr lang="en-US" dirty="0"/>
              <a:t>“Addition to presentation if you want a quote.”</a:t>
            </a:r>
          </a:p>
        </p:txBody>
      </p:sp>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729349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 AQUA">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14"/>
            <a:ext cx="528544" cy="542281"/>
          </a:xfrm>
          <a:prstGeom prst="rect">
            <a:avLst/>
          </a:prstGeom>
          <a:solidFill>
            <a:srgbClr val="38B0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0" y="6214414"/>
            <a:ext cx="3009900" cy="5422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0" name="Text Placeholder 2"/>
          <p:cNvSpPr>
            <a:spLocks noGrp="1"/>
          </p:cNvSpPr>
          <p:nvPr>
            <p:ph type="body" idx="1" hasCustomPrompt="1"/>
          </p:nvPr>
        </p:nvSpPr>
        <p:spPr>
          <a:xfrm>
            <a:off x="756113" y="3652996"/>
            <a:ext cx="2187330" cy="424732"/>
          </a:xfrm>
          <a:solidFill>
            <a:schemeClr val="accent6"/>
          </a:solidFill>
        </p:spPr>
        <p:txBody>
          <a:bodyPr wrap="none" anchor="t">
            <a:spAutoFit/>
          </a:bodyPr>
          <a:lstStyle>
            <a:lvl1pPr marL="0" indent="0" algn="l">
              <a:spcBef>
                <a:spcPts val="0"/>
              </a:spcBef>
              <a:buNone/>
              <a:defRPr sz="2160" b="0" i="0">
                <a:solidFill>
                  <a:schemeClr val="tx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7"/>
            <a:ext cx="7772400" cy="1461724"/>
          </a:xfrm>
        </p:spPr>
        <p:txBody>
          <a:bodyPr anchor="b"/>
          <a:lstStyle>
            <a:lvl1pPr algn="l">
              <a:lnSpc>
                <a:spcPct val="100000"/>
              </a:lnSpc>
              <a:defRPr sz="4500" b="1" i="0" cap="none" spc="90" baseline="0">
                <a:solidFill>
                  <a:schemeClr val="bg1"/>
                </a:solidFill>
                <a:latin typeface="Roboto Slab" charset="0"/>
                <a:ea typeface="Roboto Slab" charset="0"/>
                <a:cs typeface="Roboto Slab" charset="0"/>
              </a:defRPr>
            </a:lvl1pPr>
          </a:lstStyle>
          <a:p>
            <a:r>
              <a:rPr lang="en-US" dirty="0"/>
              <a:t>Use this page when you need to</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5" name="TextBox 14"/>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448304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Header - DARK BLUE">
    <p:bg>
      <p:bgPr>
        <a:solidFill>
          <a:srgbClr val="005895"/>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14"/>
            <a:ext cx="528544" cy="5422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0" y="6214414"/>
            <a:ext cx="3009900" cy="542281"/>
          </a:xfrm>
          <a:prstGeom prst="rect">
            <a:avLst/>
          </a:prstGeom>
          <a:solidFill>
            <a:srgbClr val="00589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0" name="Text Placeholder 2"/>
          <p:cNvSpPr>
            <a:spLocks noGrp="1"/>
          </p:cNvSpPr>
          <p:nvPr>
            <p:ph type="body" idx="1" hasCustomPrompt="1"/>
          </p:nvPr>
        </p:nvSpPr>
        <p:spPr>
          <a:xfrm>
            <a:off x="767049" y="3652996"/>
            <a:ext cx="2187330" cy="424732"/>
          </a:xfrm>
          <a:solidFill>
            <a:schemeClr val="accent2"/>
          </a:solidFill>
        </p:spPr>
        <p:txBody>
          <a:bodyPr wrap="none" anchor="t">
            <a:spAutoFit/>
          </a:bodyPr>
          <a:lstStyle>
            <a:lvl1pPr marL="0" indent="0" algn="l">
              <a:spcBef>
                <a:spcPts val="0"/>
              </a:spcBef>
              <a:buNone/>
              <a:defRPr sz="2160" b="0" i="0">
                <a:solidFill>
                  <a:schemeClr val="bg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7"/>
            <a:ext cx="7772400" cy="1461724"/>
          </a:xfrm>
        </p:spPr>
        <p:txBody>
          <a:bodyPr anchor="b"/>
          <a:lstStyle>
            <a:lvl1pPr algn="l">
              <a:lnSpc>
                <a:spcPct val="100000"/>
              </a:lnSpc>
              <a:defRPr sz="4500" b="1" i="0" cap="none" spc="9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419845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6113" y="3652996"/>
            <a:ext cx="2187330" cy="424732"/>
          </a:xfrm>
          <a:solidFill>
            <a:srgbClr val="74C52C"/>
          </a:solidFill>
        </p:spPr>
        <p:txBody>
          <a:bodyPr wrap="none" anchor="t">
            <a:spAutoFit/>
          </a:bodyPr>
          <a:lstStyle>
            <a:lvl1pPr marL="0" indent="0" algn="l">
              <a:spcBef>
                <a:spcPts val="0"/>
              </a:spcBef>
              <a:buNone/>
              <a:defRPr sz="2160" b="0" i="0">
                <a:solidFill>
                  <a:schemeClr val="tx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Make a big point</a:t>
            </a:r>
          </a:p>
        </p:txBody>
      </p:sp>
      <p:sp>
        <p:nvSpPr>
          <p:cNvPr id="2" name="Title 1"/>
          <p:cNvSpPr>
            <a:spLocks noGrp="1"/>
          </p:cNvSpPr>
          <p:nvPr>
            <p:ph type="title" hasCustomPrompt="1"/>
          </p:nvPr>
        </p:nvSpPr>
        <p:spPr>
          <a:xfrm>
            <a:off x="722313" y="2035227"/>
            <a:ext cx="7772400" cy="1461724"/>
          </a:xfrm>
        </p:spPr>
        <p:txBody>
          <a:bodyPr anchor="b"/>
          <a:lstStyle>
            <a:lvl1pPr algn="l">
              <a:lnSpc>
                <a:spcPct val="100000"/>
              </a:lnSpc>
              <a:defRPr sz="4500" b="1" i="0" cap="none" spc="9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sp>
        <p:nvSpPr>
          <p:cNvPr id="5" name="Rectangle 4"/>
          <p:cNvSpPr/>
          <p:nvPr userDrawn="1"/>
        </p:nvSpPr>
        <p:spPr>
          <a:xfrm>
            <a:off x="227568" y="621441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0" y="621441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4" name="TextBox 13"/>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275180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14"/>
            <a:ext cx="528544"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0" y="6214414"/>
            <a:ext cx="3009900" cy="5422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4" name="Text Placeholder 2"/>
          <p:cNvSpPr>
            <a:spLocks noGrp="1"/>
          </p:cNvSpPr>
          <p:nvPr>
            <p:ph type="body" idx="1" hasCustomPrompt="1"/>
          </p:nvPr>
        </p:nvSpPr>
        <p:spPr>
          <a:xfrm>
            <a:off x="756113" y="3652996"/>
            <a:ext cx="2187330" cy="424732"/>
          </a:xfrm>
          <a:solidFill>
            <a:schemeClr val="accent3"/>
          </a:solidFill>
        </p:spPr>
        <p:txBody>
          <a:bodyPr wrap="none" anchor="t">
            <a:spAutoFit/>
          </a:bodyPr>
          <a:lstStyle>
            <a:lvl1pPr marL="0" indent="0" algn="l">
              <a:spcBef>
                <a:spcPts val="0"/>
              </a:spcBef>
              <a:buNone/>
              <a:defRPr sz="2160" b="0" i="0">
                <a:solidFill>
                  <a:schemeClr val="tx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Make a big point</a:t>
            </a:r>
          </a:p>
        </p:txBody>
      </p:sp>
      <p:sp>
        <p:nvSpPr>
          <p:cNvPr id="15" name="Title 1"/>
          <p:cNvSpPr>
            <a:spLocks noGrp="1"/>
          </p:cNvSpPr>
          <p:nvPr>
            <p:ph type="title" hasCustomPrompt="1"/>
          </p:nvPr>
        </p:nvSpPr>
        <p:spPr>
          <a:xfrm>
            <a:off x="722313" y="2035227"/>
            <a:ext cx="7772400" cy="1461724"/>
          </a:xfrm>
        </p:spPr>
        <p:txBody>
          <a:bodyPr anchor="b"/>
          <a:lstStyle>
            <a:lvl1pPr algn="l">
              <a:lnSpc>
                <a:spcPct val="100000"/>
              </a:lnSpc>
              <a:defRPr sz="4500" b="1" i="0" cap="none" spc="9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9140953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 RED">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227568" y="6214414"/>
            <a:ext cx="528544"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7" name="Rectangle 6"/>
          <p:cNvSpPr/>
          <p:nvPr userDrawn="1"/>
        </p:nvSpPr>
        <p:spPr>
          <a:xfrm>
            <a:off x="240630" y="6214414"/>
            <a:ext cx="3009900" cy="5422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0" name="Text Placeholder 2"/>
          <p:cNvSpPr>
            <a:spLocks noGrp="1"/>
          </p:cNvSpPr>
          <p:nvPr>
            <p:ph type="body" idx="1" hasCustomPrompt="1"/>
          </p:nvPr>
        </p:nvSpPr>
        <p:spPr>
          <a:xfrm>
            <a:off x="756113" y="3652996"/>
            <a:ext cx="2187330" cy="424732"/>
          </a:xfrm>
          <a:solidFill>
            <a:srgbClr val="EA2B8D"/>
          </a:solidFill>
        </p:spPr>
        <p:txBody>
          <a:bodyPr wrap="none" anchor="t">
            <a:spAutoFit/>
          </a:bodyPr>
          <a:lstStyle>
            <a:lvl1pPr marL="0" indent="0" algn="l">
              <a:spcBef>
                <a:spcPts val="0"/>
              </a:spcBef>
              <a:buNone/>
              <a:defRPr sz="2160" b="0" i="0">
                <a:solidFill>
                  <a:schemeClr val="tx1"/>
                </a:solidFill>
                <a:latin typeface="Roboto Light" charset="0"/>
                <a:ea typeface="Roboto Light" charset="0"/>
                <a:cs typeface="Roboto Light" charset="0"/>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dirty="0"/>
              <a:t>Make a big point</a:t>
            </a:r>
          </a:p>
        </p:txBody>
      </p:sp>
      <p:sp>
        <p:nvSpPr>
          <p:cNvPr id="13" name="Title 1"/>
          <p:cNvSpPr>
            <a:spLocks noGrp="1"/>
          </p:cNvSpPr>
          <p:nvPr>
            <p:ph type="title" hasCustomPrompt="1"/>
          </p:nvPr>
        </p:nvSpPr>
        <p:spPr>
          <a:xfrm>
            <a:off x="722313" y="2035227"/>
            <a:ext cx="7772400" cy="1461724"/>
          </a:xfrm>
        </p:spPr>
        <p:txBody>
          <a:bodyPr anchor="b"/>
          <a:lstStyle>
            <a:lvl1pPr algn="l">
              <a:lnSpc>
                <a:spcPct val="100000"/>
              </a:lnSpc>
              <a:defRPr sz="4500" b="1" i="0" cap="none" spc="90" baseline="0">
                <a:solidFill>
                  <a:schemeClr val="bg1"/>
                </a:solidFill>
                <a:latin typeface="Roboto Slab" charset="0"/>
                <a:ea typeface="Roboto Slab" charset="0"/>
                <a:cs typeface="Roboto Slab" charset="0"/>
              </a:defRPr>
            </a:lvl1pPr>
          </a:lstStyle>
          <a:p>
            <a:r>
              <a:rPr lang="en-US" dirty="0"/>
              <a:t>Use this page </a:t>
            </a:r>
            <a:br>
              <a:rPr lang="en-US" dirty="0"/>
            </a:br>
            <a:r>
              <a:rPr lang="en-US" dirty="0"/>
              <a:t>when you need to</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6" name="TextBox 15"/>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31169623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w breadcrumbs">
    <p:bg>
      <p:bgPr>
        <a:solidFill>
          <a:srgbClr val="74C52C"/>
        </a:solidFill>
        <a:effectLst/>
      </p:bgPr>
    </p:bg>
    <p:spTree>
      <p:nvGrpSpPr>
        <p:cNvPr id="1" name=""/>
        <p:cNvGrpSpPr/>
        <p:nvPr/>
      </p:nvGrpSpPr>
      <p:grpSpPr>
        <a:xfrm>
          <a:off x="0" y="0"/>
          <a:ext cx="0" cy="0"/>
          <a:chOff x="0" y="0"/>
          <a:chExt cx="0" cy="0"/>
        </a:xfrm>
      </p:grpSpPr>
      <p:sp>
        <p:nvSpPr>
          <p:cNvPr id="9" name="Rectangle 8"/>
          <p:cNvSpPr/>
          <p:nvPr userDrawn="1"/>
        </p:nvSpPr>
        <p:spPr>
          <a:xfrm>
            <a:off x="227568" y="6214414"/>
            <a:ext cx="528544" cy="5422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3" name="Rectangle 2"/>
          <p:cNvSpPr/>
          <p:nvPr userDrawn="1"/>
        </p:nvSpPr>
        <p:spPr>
          <a:xfrm>
            <a:off x="0" y="6214414"/>
            <a:ext cx="3009900" cy="542281"/>
          </a:xfrm>
          <a:prstGeom prst="rect">
            <a:avLst/>
          </a:prstGeom>
          <a:solidFill>
            <a:srgbClr val="74C52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6313" y="6458468"/>
            <a:ext cx="1848679" cy="199607"/>
          </a:xfrm>
          <a:prstGeom prst="rect">
            <a:avLst/>
          </a:prstGeom>
        </p:spPr>
      </p:pic>
      <p:sp>
        <p:nvSpPr>
          <p:cNvPr id="13" name="TextBox 12"/>
          <p:cNvSpPr txBox="1"/>
          <p:nvPr userDrawn="1"/>
        </p:nvSpPr>
        <p:spPr>
          <a:xfrm>
            <a:off x="4507832" y="6457056"/>
            <a:ext cx="4387515" cy="203133"/>
          </a:xfrm>
          <a:prstGeom prst="rect">
            <a:avLst/>
          </a:prstGeom>
          <a:noFill/>
        </p:spPr>
        <p:txBody>
          <a:bodyPr wrap="square" rtlCol="0">
            <a:spAutoFit/>
          </a:bodyPr>
          <a:lstStyle/>
          <a:p>
            <a:pPr marL="0" marR="0" indent="0" algn="r" defTabSz="822960" rtl="0" eaLnBrk="1" fontAlgn="base" latinLnBrk="0" hangingPunct="1">
              <a:lnSpc>
                <a:spcPct val="100000"/>
              </a:lnSpc>
              <a:spcBef>
                <a:spcPct val="0"/>
              </a:spcBef>
              <a:spcAft>
                <a:spcPct val="0"/>
              </a:spcAft>
              <a:buClrTx/>
              <a:buSzTx/>
              <a:buFontTx/>
              <a:buNone/>
              <a:tabLst/>
              <a:defRPr/>
            </a:pPr>
            <a:r>
              <a:rPr lang="en-US" sz="585" i="1" kern="1200" dirty="0">
                <a:solidFill>
                  <a:schemeClr val="bg1"/>
                </a:solidFill>
                <a:effectLst/>
                <a:latin typeface="Roboto Thin" pitchFamily="50" charset="0"/>
                <a:ea typeface="Roboto Thin" pitchFamily="50" charset="0"/>
                <a:cs typeface="+mn-cs"/>
              </a:rPr>
              <a:t>©Copyright 2016 Renaissance Learning, Inc. All rights reserved.       </a:t>
            </a:r>
            <a:r>
              <a:rPr lang="en-US" sz="720" dirty="0">
                <a:solidFill>
                  <a:schemeClr val="bg1"/>
                </a:solidFill>
              </a:rPr>
              <a:t> </a:t>
            </a:r>
            <a:fld id="{78A7F635-4A98-6D49-9803-4235B036E89E}" type="slidenum">
              <a:rPr lang="en-US" sz="720" smtClean="0">
                <a:solidFill>
                  <a:schemeClr val="bg1"/>
                </a:solidFill>
              </a:rPr>
              <a:pPr marL="0" marR="0" indent="0" algn="r" defTabSz="822960" rtl="0" eaLnBrk="1" fontAlgn="base" latinLnBrk="0" hangingPunct="1">
                <a:lnSpc>
                  <a:spcPct val="100000"/>
                </a:lnSpc>
                <a:spcBef>
                  <a:spcPct val="0"/>
                </a:spcBef>
                <a:spcAft>
                  <a:spcPct val="0"/>
                </a:spcAft>
                <a:buClrTx/>
                <a:buSzTx/>
                <a:buFontTx/>
                <a:buNone/>
                <a:tabLst/>
                <a:defRPr/>
              </a:pPr>
              <a:t>‹#›</a:t>
            </a:fld>
            <a:endParaRPr lang="en-US" sz="585" i="1" dirty="0">
              <a:solidFill>
                <a:schemeClr val="bg1"/>
              </a:solidFill>
              <a:latin typeface="Roboto Thin" pitchFamily="50" charset="0"/>
              <a:ea typeface="Roboto Thin" pitchFamily="50" charset="0"/>
              <a:cs typeface="Avenir Light"/>
            </a:endParaRPr>
          </a:p>
        </p:txBody>
      </p:sp>
    </p:spTree>
    <p:extLst>
      <p:ext uri="{BB962C8B-B14F-4D97-AF65-F5344CB8AC3E}">
        <p14:creationId xmlns:p14="http://schemas.microsoft.com/office/powerpoint/2010/main" val="14436776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47" Type="http://schemas.openxmlformats.org/officeDocument/2006/relationships/slideLayout" Target="../slideLayouts/slideLayout99.xml"/><Relationship Id="rId50" Type="http://schemas.openxmlformats.org/officeDocument/2006/relationships/slideLayout" Target="../slideLayouts/slideLayout102.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slideLayout" Target="../slideLayouts/slideLayout98.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49" Type="http://schemas.openxmlformats.org/officeDocument/2006/relationships/slideLayout" Target="../slideLayouts/slideLayout101.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52" Type="http://schemas.openxmlformats.org/officeDocument/2006/relationships/image" Target="../media/image1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48" Type="http://schemas.openxmlformats.org/officeDocument/2006/relationships/slideLayout" Target="../slideLayouts/slideLayout100.xml"/><Relationship Id="rId8" Type="http://schemas.openxmlformats.org/officeDocument/2006/relationships/slideLayout" Target="../slideLayouts/slideLayout60.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50" Type="http://schemas.openxmlformats.org/officeDocument/2006/relationships/slideLayout" Target="../slideLayouts/slideLayout152.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46" Type="http://schemas.openxmlformats.org/officeDocument/2006/relationships/slideLayout" Target="../slideLayouts/slideLayout14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54" Type="http://schemas.openxmlformats.org/officeDocument/2006/relationships/image" Target="../media/image12.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53" Type="http://schemas.openxmlformats.org/officeDocument/2006/relationships/theme" Target="../theme/theme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8" Type="http://schemas.openxmlformats.org/officeDocument/2006/relationships/slideLayout" Target="../slideLayouts/slideLayout110.xml"/><Relationship Id="rId51" Type="http://schemas.openxmlformats.org/officeDocument/2006/relationships/slideLayout" Target="../slideLayouts/slideLayout15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slideLayout" Target="../slideLayouts/slideLayout193.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42" Type="http://schemas.openxmlformats.org/officeDocument/2006/relationships/slideLayout" Target="../slideLayouts/slideLayout196.xml"/><Relationship Id="rId47" Type="http://schemas.openxmlformats.org/officeDocument/2006/relationships/slideLayout" Target="../slideLayouts/slideLayout201.xml"/><Relationship Id="rId50" Type="http://schemas.openxmlformats.org/officeDocument/2006/relationships/image" Target="../media/image12.png"/><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46" Type="http://schemas.openxmlformats.org/officeDocument/2006/relationships/slideLayout" Target="../slideLayouts/slideLayout200.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41" Type="http://schemas.openxmlformats.org/officeDocument/2006/relationships/slideLayout" Target="../slideLayouts/slideLayout195.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slideLayout" Target="../slideLayouts/slideLayout194.xml"/><Relationship Id="rId45" Type="http://schemas.openxmlformats.org/officeDocument/2006/relationships/slideLayout" Target="../slideLayouts/slideLayout199.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49" Type="http://schemas.openxmlformats.org/officeDocument/2006/relationships/theme" Target="../theme/theme4.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4" Type="http://schemas.openxmlformats.org/officeDocument/2006/relationships/slideLayout" Target="../slideLayouts/slideLayout198.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43" Type="http://schemas.openxmlformats.org/officeDocument/2006/relationships/slideLayout" Target="../slideLayouts/slideLayout197.xml"/><Relationship Id="rId48" Type="http://schemas.openxmlformats.org/officeDocument/2006/relationships/slideLayout" Target="../slideLayouts/slideLayout202.xml"/><Relationship Id="rId8" Type="http://schemas.openxmlformats.org/officeDocument/2006/relationships/slideLayout" Target="../slideLayouts/slideLayout1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26" Type="http://schemas.openxmlformats.org/officeDocument/2006/relationships/slideLayout" Target="../slideLayouts/slideLayout228.xml"/><Relationship Id="rId39" Type="http://schemas.openxmlformats.org/officeDocument/2006/relationships/slideLayout" Target="../slideLayouts/slideLayout241.xml"/><Relationship Id="rId3" Type="http://schemas.openxmlformats.org/officeDocument/2006/relationships/slideLayout" Target="../slideLayouts/slideLayout205.xml"/><Relationship Id="rId21" Type="http://schemas.openxmlformats.org/officeDocument/2006/relationships/slideLayout" Target="../slideLayouts/slideLayout223.xml"/><Relationship Id="rId34" Type="http://schemas.openxmlformats.org/officeDocument/2006/relationships/slideLayout" Target="../slideLayouts/slideLayout236.xml"/><Relationship Id="rId42" Type="http://schemas.openxmlformats.org/officeDocument/2006/relationships/slideLayout" Target="../slideLayouts/slideLayout244.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5" Type="http://schemas.openxmlformats.org/officeDocument/2006/relationships/slideLayout" Target="../slideLayouts/slideLayout227.xml"/><Relationship Id="rId33" Type="http://schemas.openxmlformats.org/officeDocument/2006/relationships/slideLayout" Target="../slideLayouts/slideLayout235.xml"/><Relationship Id="rId38" Type="http://schemas.openxmlformats.org/officeDocument/2006/relationships/slideLayout" Target="../slideLayouts/slideLayout240.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29" Type="http://schemas.openxmlformats.org/officeDocument/2006/relationships/slideLayout" Target="../slideLayouts/slideLayout231.xml"/><Relationship Id="rId41" Type="http://schemas.openxmlformats.org/officeDocument/2006/relationships/slideLayout" Target="../slideLayouts/slideLayout243.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slideLayout" Target="../slideLayouts/slideLayout226.xml"/><Relationship Id="rId32" Type="http://schemas.openxmlformats.org/officeDocument/2006/relationships/slideLayout" Target="../slideLayouts/slideLayout234.xml"/><Relationship Id="rId37" Type="http://schemas.openxmlformats.org/officeDocument/2006/relationships/slideLayout" Target="../slideLayouts/slideLayout239.xml"/><Relationship Id="rId40" Type="http://schemas.openxmlformats.org/officeDocument/2006/relationships/slideLayout" Target="../slideLayouts/slideLayout242.xml"/><Relationship Id="rId45" Type="http://schemas.openxmlformats.org/officeDocument/2006/relationships/theme" Target="../theme/theme5.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36" Type="http://schemas.openxmlformats.org/officeDocument/2006/relationships/slideLayout" Target="../slideLayouts/slideLayout238.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31" Type="http://schemas.openxmlformats.org/officeDocument/2006/relationships/slideLayout" Target="../slideLayouts/slideLayout233.xml"/><Relationship Id="rId44" Type="http://schemas.openxmlformats.org/officeDocument/2006/relationships/slideLayout" Target="../slideLayouts/slideLayout246.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30" Type="http://schemas.openxmlformats.org/officeDocument/2006/relationships/slideLayout" Target="../slideLayouts/slideLayout232.xml"/><Relationship Id="rId35" Type="http://schemas.openxmlformats.org/officeDocument/2006/relationships/slideLayout" Target="../slideLayouts/slideLayout237.xml"/><Relationship Id="rId43" Type="http://schemas.openxmlformats.org/officeDocument/2006/relationships/slideLayout" Target="../slideLayouts/slideLayout24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26" Type="http://schemas.openxmlformats.org/officeDocument/2006/relationships/slideLayout" Target="../slideLayouts/slideLayout272.xml"/><Relationship Id="rId39" Type="http://schemas.openxmlformats.org/officeDocument/2006/relationships/slideLayout" Target="../slideLayouts/slideLayout285.xml"/><Relationship Id="rId3" Type="http://schemas.openxmlformats.org/officeDocument/2006/relationships/slideLayout" Target="../slideLayouts/slideLayout249.xml"/><Relationship Id="rId21" Type="http://schemas.openxmlformats.org/officeDocument/2006/relationships/slideLayout" Target="../slideLayouts/slideLayout267.xml"/><Relationship Id="rId34" Type="http://schemas.openxmlformats.org/officeDocument/2006/relationships/slideLayout" Target="../slideLayouts/slideLayout280.xml"/><Relationship Id="rId42" Type="http://schemas.openxmlformats.org/officeDocument/2006/relationships/slideLayout" Target="../slideLayouts/slideLayout288.xml"/><Relationship Id="rId47" Type="http://schemas.openxmlformats.org/officeDocument/2006/relationships/slideLayout" Target="../slideLayouts/slideLayout293.xml"/><Relationship Id="rId50" Type="http://schemas.openxmlformats.org/officeDocument/2006/relationships/theme" Target="../theme/theme6.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33" Type="http://schemas.openxmlformats.org/officeDocument/2006/relationships/slideLayout" Target="../slideLayouts/slideLayout279.xml"/><Relationship Id="rId38" Type="http://schemas.openxmlformats.org/officeDocument/2006/relationships/slideLayout" Target="../slideLayouts/slideLayout284.xml"/><Relationship Id="rId46" Type="http://schemas.openxmlformats.org/officeDocument/2006/relationships/slideLayout" Target="../slideLayouts/slideLayout292.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slideLayout" Target="../slideLayouts/slideLayout266.xml"/><Relationship Id="rId29" Type="http://schemas.openxmlformats.org/officeDocument/2006/relationships/slideLayout" Target="../slideLayouts/slideLayout275.xml"/><Relationship Id="rId41" Type="http://schemas.openxmlformats.org/officeDocument/2006/relationships/slideLayout" Target="../slideLayouts/slideLayout287.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32" Type="http://schemas.openxmlformats.org/officeDocument/2006/relationships/slideLayout" Target="../slideLayouts/slideLayout278.xml"/><Relationship Id="rId37" Type="http://schemas.openxmlformats.org/officeDocument/2006/relationships/slideLayout" Target="../slideLayouts/slideLayout283.xml"/><Relationship Id="rId40" Type="http://schemas.openxmlformats.org/officeDocument/2006/relationships/slideLayout" Target="../slideLayouts/slideLayout286.xml"/><Relationship Id="rId45" Type="http://schemas.openxmlformats.org/officeDocument/2006/relationships/slideLayout" Target="../slideLayouts/slideLayout291.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36" Type="http://schemas.openxmlformats.org/officeDocument/2006/relationships/slideLayout" Target="../slideLayouts/slideLayout282.xml"/><Relationship Id="rId49" Type="http://schemas.openxmlformats.org/officeDocument/2006/relationships/slideLayout" Target="../slideLayouts/slideLayout295.xml"/><Relationship Id="rId10" Type="http://schemas.openxmlformats.org/officeDocument/2006/relationships/slideLayout" Target="../slideLayouts/slideLayout256.xml"/><Relationship Id="rId19" Type="http://schemas.openxmlformats.org/officeDocument/2006/relationships/slideLayout" Target="../slideLayouts/slideLayout265.xml"/><Relationship Id="rId31" Type="http://schemas.openxmlformats.org/officeDocument/2006/relationships/slideLayout" Target="../slideLayouts/slideLayout277.xml"/><Relationship Id="rId44" Type="http://schemas.openxmlformats.org/officeDocument/2006/relationships/slideLayout" Target="../slideLayouts/slideLayout290.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slideLayout" Target="../slideLayouts/slideLayout276.xml"/><Relationship Id="rId35" Type="http://schemas.openxmlformats.org/officeDocument/2006/relationships/slideLayout" Target="../slideLayouts/slideLayout281.xml"/><Relationship Id="rId43" Type="http://schemas.openxmlformats.org/officeDocument/2006/relationships/slideLayout" Target="../slideLayouts/slideLayout289.xml"/><Relationship Id="rId48" Type="http://schemas.openxmlformats.org/officeDocument/2006/relationships/slideLayout" Target="../slideLayouts/slideLayout294.xml"/><Relationship Id="rId8" Type="http://schemas.openxmlformats.org/officeDocument/2006/relationships/slideLayout" Target="../slideLayouts/slideLayout254.xml"/><Relationship Id="rId51"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3" Type="http://schemas.openxmlformats.org/officeDocument/2006/relationships/slideLayout" Target="../slideLayouts/slideLayout298.xml"/><Relationship Id="rId21" Type="http://schemas.openxmlformats.org/officeDocument/2006/relationships/image" Target="../media/image17.png"/><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hyperlink" Target="http://www.fldoe.org/" TargetMode="Externa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19" Type="http://schemas.openxmlformats.org/officeDocument/2006/relationships/theme" Target="../theme/theme7.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1"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sp>
        <p:nvSpPr>
          <p:cNvPr id="9" name="Footer Placeholder 4"/>
          <p:cNvSpPr>
            <a:spLocks noGrp="1"/>
          </p:cNvSpPr>
          <p:nvPr>
            <p:ph type="ftr" sz="quarter" idx="3"/>
          </p:nvPr>
        </p:nvSpPr>
        <p:spPr>
          <a:xfrm>
            <a:off x="3923711" y="6365608"/>
            <a:ext cx="4198588" cy="365125"/>
          </a:xfrm>
          <a:prstGeom prst="rect">
            <a:avLst/>
          </a:prstGeom>
        </p:spPr>
        <p:txBody>
          <a:bodyPr vert="horz" lIns="91440" tIns="45720" rIns="91440" bIns="45720" rtlCol="0" anchor="ctr"/>
          <a:lstStyle>
            <a:lvl1pPr algn="r">
              <a:defRPr sz="450" i="1">
                <a:solidFill>
                  <a:schemeClr val="tx1">
                    <a:tint val="75000"/>
                  </a:schemeClr>
                </a:solidFill>
                <a:latin typeface="Roboto Thin" pitchFamily="50" charset="0"/>
                <a:ea typeface="Roboto Thin" pitchFamily="50" charset="0"/>
                <a:cs typeface="Roboto Thin" pitchFamily="50" charset="0"/>
              </a:defRPr>
            </a:lvl1pPr>
          </a:lstStyle>
          <a:p>
            <a:pPr fontAlgn="base">
              <a:spcBef>
                <a:spcPct val="0"/>
              </a:spcBef>
              <a:spcAft>
                <a:spcPct val="0"/>
              </a:spcAft>
            </a:pPr>
            <a:endParaRPr lang="en-US" dirty="0">
              <a:solidFill>
                <a:srgbClr val="222222">
                  <a:tint val="75000"/>
                </a:srgbClr>
              </a:solidFill>
            </a:endParaRPr>
          </a:p>
        </p:txBody>
      </p:sp>
      <p:sp>
        <p:nvSpPr>
          <p:cNvPr id="10" name="Slide Number Placeholder 5"/>
          <p:cNvSpPr>
            <a:spLocks noGrp="1"/>
          </p:cNvSpPr>
          <p:nvPr>
            <p:ph type="sldNum" sz="quarter" idx="4"/>
          </p:nvPr>
        </p:nvSpPr>
        <p:spPr>
          <a:xfrm>
            <a:off x="8139439" y="6365608"/>
            <a:ext cx="443421" cy="365125"/>
          </a:xfrm>
          <a:prstGeom prst="rect">
            <a:avLst/>
          </a:prstGeom>
        </p:spPr>
        <p:txBody>
          <a:bodyPr vert="horz" lIns="91440" tIns="45720" rIns="91440" bIns="45720" rtlCol="0" anchor="ctr"/>
          <a:lstStyle>
            <a:lvl1pPr algn="r">
              <a:defRPr sz="675" b="1" i="1">
                <a:solidFill>
                  <a:schemeClr val="tx1">
                    <a:tint val="75000"/>
                  </a:schemeClr>
                </a:solidFill>
                <a:latin typeface="Roboto Thin" pitchFamily="50" charset="0"/>
                <a:ea typeface="Roboto Thin" pitchFamily="50" charset="0"/>
                <a:cs typeface="Roboto Thin" pitchFamily="50" charset="0"/>
              </a:defRPr>
            </a:lvl1pPr>
          </a:lstStyle>
          <a:p>
            <a:pPr fontAlgn="base">
              <a:spcBef>
                <a:spcPct val="0"/>
              </a:spcBef>
              <a:spcAft>
                <a:spcPct val="0"/>
              </a:spcAft>
            </a:pPr>
            <a:fld id="{78A7F635-4A98-6D49-9803-4235B036E89E}" type="slidenum">
              <a:rPr lang="en-US" smtClean="0">
                <a:solidFill>
                  <a:srgbClr val="222222">
                    <a:tint val="75000"/>
                  </a:srgbClr>
                </a:solidFill>
              </a:rPr>
              <a:pPr fontAlgn="base">
                <a:spcBef>
                  <a:spcPct val="0"/>
                </a:spcBef>
                <a:spcAft>
                  <a:spcPct val="0"/>
                </a:spcAft>
              </a:pPr>
              <a:t>‹#›</a:t>
            </a:fld>
            <a:endParaRPr lang="en-US" dirty="0">
              <a:solidFill>
                <a:srgbClr val="222222">
                  <a:tint val="75000"/>
                </a:srgbClr>
              </a:solidFill>
            </a:endParaRPr>
          </a:p>
        </p:txBody>
      </p:sp>
      <p:pic>
        <p:nvPicPr>
          <p:cNvPr id="7" name="Picture 2" descr="\\wrpwi\rligraph\GRAPHIC FILES\Art\Company Logos\2016 Rebrand Logos\png\Renaissance.png"/>
          <p:cNvPicPr>
            <a:picLocks noChangeAspect="1" noChangeArrowheads="1"/>
          </p:cNvPicPr>
          <p:nvPr userDrawn="1"/>
        </p:nvPicPr>
        <p:blipFill>
          <a:blip r:embed="rId54"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319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2" r:id="rId51"/>
    <p:sldLayoutId id="2147483763" r:id="rId52"/>
  </p:sldLayoutIdLst>
  <p:hf hdr="0" ftr="0" dt="0"/>
  <p:txStyles>
    <p:titleStyle>
      <a:lvl1pPr algn="l" defTabSz="342900" rtl="0" eaLnBrk="1" latinLnBrk="0" hangingPunct="1">
        <a:spcBef>
          <a:spcPct val="0"/>
        </a:spcBef>
        <a:buNone/>
        <a:defRPr sz="3600" b="1" i="0" kern="1200" spc="75" baseline="0">
          <a:solidFill>
            <a:srgbClr val="00B0F0"/>
          </a:solidFill>
          <a:latin typeface="Roboto Slab" charset="0"/>
          <a:ea typeface="Roboto Slab" charset="0"/>
          <a:cs typeface="Roboto Slab" charset="0"/>
        </a:defRPr>
      </a:lvl1pPr>
    </p:titleStyle>
    <p:bodyStyle>
      <a:lvl1pPr marL="171450" indent="-171450" algn="l" defTabSz="342900" rtl="0" eaLnBrk="1" latinLnBrk="0" hangingPunct="1">
        <a:spcBef>
          <a:spcPts val="1050"/>
        </a:spcBef>
        <a:buClr>
          <a:schemeClr val="accent6"/>
        </a:buClr>
        <a:buSzPct val="130000"/>
        <a:buFont typeface="Arial" charset="0"/>
        <a:buChar char="•"/>
        <a:defRPr sz="1350" b="0" i="0" kern="1200">
          <a:solidFill>
            <a:schemeClr val="tx1"/>
          </a:solidFill>
          <a:latin typeface="Roboto Slab" charset="0"/>
          <a:ea typeface="Roboto Slab" charset="0"/>
          <a:cs typeface="Roboto Slab" charset="0"/>
        </a:defRPr>
      </a:lvl1pPr>
      <a:lvl2pPr marL="214313" indent="-129779" algn="l" defTabSz="342900" rtl="0" eaLnBrk="1" latinLnBrk="0" hangingPunct="1">
        <a:spcBef>
          <a:spcPts val="225"/>
        </a:spcBef>
        <a:buClr>
          <a:schemeClr val="accent6"/>
        </a:buClr>
        <a:buFont typeface="Arial"/>
        <a:buChar char="–"/>
        <a:tabLst/>
        <a:defRPr sz="1050" b="0" i="0" kern="1200">
          <a:solidFill>
            <a:schemeClr val="tx1"/>
          </a:solidFill>
          <a:latin typeface="Roboto" charset="0"/>
          <a:ea typeface="Roboto" charset="0"/>
          <a:cs typeface="Roboto" charset="0"/>
        </a:defRPr>
      </a:lvl2pPr>
      <a:lvl3pPr marL="857250" indent="-171450" algn="l" defTabSz="342900" rtl="0" eaLnBrk="1" latinLnBrk="0" hangingPunct="1">
        <a:spcBef>
          <a:spcPct val="20000"/>
        </a:spcBef>
        <a:buFont typeface="Arial"/>
        <a:buChar char="•"/>
        <a:defRPr sz="10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1"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pic>
        <p:nvPicPr>
          <p:cNvPr id="7" name="Picture 2" descr="\\wrpwi\rligraph\GRAPHIC FILES\Art\Company Logos\2016 Rebrand Logos\png\Renaissance.png"/>
          <p:cNvPicPr>
            <a:picLocks noChangeAspect="1" noChangeArrowheads="1"/>
          </p:cNvPicPr>
          <p:nvPr userDrawn="1"/>
        </p:nvPicPr>
        <p:blipFill>
          <a:blip r:embed="rId52"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982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Lst>
  <p:hf hdr="0" ftr="0" dt="0"/>
  <p:txStyles>
    <p:titleStyle>
      <a:lvl1pPr algn="l" defTabSz="411480" rtl="0" eaLnBrk="1" latinLnBrk="0" hangingPunct="1">
        <a:spcBef>
          <a:spcPct val="0"/>
        </a:spcBef>
        <a:buNone/>
        <a:defRPr sz="4320" b="1" i="0" kern="1200" spc="90" baseline="0">
          <a:solidFill>
            <a:srgbClr val="00B0F0"/>
          </a:solidFill>
          <a:latin typeface="Roboto Slab" charset="0"/>
          <a:ea typeface="Roboto Slab" charset="0"/>
          <a:cs typeface="Roboto Slab" charset="0"/>
        </a:defRPr>
      </a:lvl1pPr>
    </p:titleStyle>
    <p:bodyStyle>
      <a:lvl1pPr marL="205740" indent="-205740" algn="l" defTabSz="411480" rtl="0" eaLnBrk="1" latinLnBrk="0" hangingPunct="1">
        <a:spcBef>
          <a:spcPts val="1260"/>
        </a:spcBef>
        <a:buClr>
          <a:schemeClr val="accent6"/>
        </a:buClr>
        <a:buSzPct val="130000"/>
        <a:buFont typeface="Arial" charset="0"/>
        <a:buChar char="•"/>
        <a:defRPr sz="1620" b="0" i="0" kern="1200">
          <a:solidFill>
            <a:schemeClr val="tx1"/>
          </a:solidFill>
          <a:latin typeface="Roboto Slab" charset="0"/>
          <a:ea typeface="Roboto Slab" charset="0"/>
          <a:cs typeface="Roboto Slab" charset="0"/>
        </a:defRPr>
      </a:lvl1pPr>
      <a:lvl2pPr marL="257175" indent="-155735" algn="l" defTabSz="411480" rtl="0" eaLnBrk="1" latinLnBrk="0" hangingPunct="1">
        <a:spcBef>
          <a:spcPts val="270"/>
        </a:spcBef>
        <a:buClr>
          <a:schemeClr val="accent6"/>
        </a:buClr>
        <a:buFont typeface="Arial"/>
        <a:buChar char="–"/>
        <a:tabLst/>
        <a:defRPr sz="1260" b="0" i="0" kern="1200">
          <a:solidFill>
            <a:schemeClr val="tx1"/>
          </a:solidFill>
          <a:latin typeface="Roboto" charset="0"/>
          <a:ea typeface="Roboto" charset="0"/>
          <a:cs typeface="Roboto" charset="0"/>
        </a:defRPr>
      </a:lvl2pPr>
      <a:lvl3pPr marL="1028700" indent="-205740" algn="l" defTabSz="411480" rtl="0" eaLnBrk="1" latinLnBrk="0" hangingPunct="1">
        <a:spcBef>
          <a:spcPct val="20000"/>
        </a:spcBef>
        <a:buFont typeface="Arial"/>
        <a:buChar char="•"/>
        <a:defRPr sz="1260" kern="1200">
          <a:solidFill>
            <a:schemeClr val="tx1"/>
          </a:solidFill>
          <a:latin typeface="Georgia"/>
          <a:ea typeface="+mn-ea"/>
          <a:cs typeface="Georgia"/>
        </a:defRPr>
      </a:lvl3pPr>
      <a:lvl4pPr marL="1440180" indent="-205740" algn="l" defTabSz="411480" rtl="0" eaLnBrk="1" latinLnBrk="0" hangingPunct="1">
        <a:spcBef>
          <a:spcPct val="20000"/>
        </a:spcBef>
        <a:buFont typeface="Arial"/>
        <a:buChar char="–"/>
        <a:defRPr sz="1080" kern="1200">
          <a:solidFill>
            <a:schemeClr val="tx1"/>
          </a:solidFill>
          <a:latin typeface="Georgia"/>
          <a:ea typeface="+mn-ea"/>
          <a:cs typeface="Georgia"/>
        </a:defRPr>
      </a:lvl4pPr>
      <a:lvl5pPr marL="1851660" indent="-205740" algn="l" defTabSz="411480" rtl="0" eaLnBrk="1" latinLnBrk="0" hangingPunct="1">
        <a:spcBef>
          <a:spcPct val="20000"/>
        </a:spcBef>
        <a:buFont typeface="Arial"/>
        <a:buChar char="»"/>
        <a:defRPr sz="1080" kern="1200">
          <a:solidFill>
            <a:schemeClr val="tx1"/>
          </a:solidFill>
          <a:latin typeface="Georgia"/>
          <a:ea typeface="+mn-ea"/>
          <a:cs typeface="Georgia"/>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2"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pic>
        <p:nvPicPr>
          <p:cNvPr id="7" name="Picture 2" descr="\\wrpwi\rligraph\GRAPHIC FILES\Art\Company Logos\2016 Rebrand Logos\png\Renaissance.png"/>
          <p:cNvPicPr>
            <a:picLocks noChangeAspect="1" noChangeArrowheads="1"/>
          </p:cNvPicPr>
          <p:nvPr userDrawn="1"/>
        </p:nvPicPr>
        <p:blipFill>
          <a:blip r:embed="rId54"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701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Lst>
  <p:hf hdr="0" ftr="0" dt="0"/>
  <p:txStyles>
    <p:titleStyle>
      <a:lvl1pPr algn="l" defTabSz="257175" rtl="0" eaLnBrk="1" latinLnBrk="0" hangingPunct="1">
        <a:spcBef>
          <a:spcPct val="0"/>
        </a:spcBef>
        <a:buNone/>
        <a:defRPr sz="2700" b="1" i="0" kern="1200" spc="56" baseline="0">
          <a:solidFill>
            <a:srgbClr val="00B0F0"/>
          </a:solidFill>
          <a:latin typeface="Roboto Slab" charset="0"/>
          <a:ea typeface="Roboto Slab" charset="0"/>
          <a:cs typeface="Roboto Slab" charset="0"/>
        </a:defRPr>
      </a:lvl1pPr>
    </p:titleStyle>
    <p:bodyStyle>
      <a:lvl1pPr marL="128588" indent="-128588" algn="l" defTabSz="257175" rtl="0" eaLnBrk="1" latinLnBrk="0" hangingPunct="1">
        <a:spcBef>
          <a:spcPts val="788"/>
        </a:spcBef>
        <a:buClr>
          <a:schemeClr val="accent6"/>
        </a:buClr>
        <a:buSzPct val="130000"/>
        <a:buFont typeface="Arial" charset="0"/>
        <a:buChar char="•"/>
        <a:defRPr sz="1013" b="0" i="0" kern="1200">
          <a:solidFill>
            <a:schemeClr val="tx1"/>
          </a:solidFill>
          <a:latin typeface="Roboto Slab" charset="0"/>
          <a:ea typeface="Roboto Slab" charset="0"/>
          <a:cs typeface="Roboto Slab" charset="0"/>
        </a:defRPr>
      </a:lvl1pPr>
      <a:lvl2pPr marL="160735" indent="-97334" algn="l" defTabSz="257175" rtl="0" eaLnBrk="1" latinLnBrk="0" hangingPunct="1">
        <a:spcBef>
          <a:spcPts val="169"/>
        </a:spcBef>
        <a:buClr>
          <a:schemeClr val="accent6"/>
        </a:buClr>
        <a:buFont typeface="Arial"/>
        <a:buChar char="–"/>
        <a:tabLst/>
        <a:defRPr sz="788" b="0" i="0" kern="1200">
          <a:solidFill>
            <a:schemeClr val="tx1"/>
          </a:solidFill>
          <a:latin typeface="Roboto" charset="0"/>
          <a:ea typeface="Roboto" charset="0"/>
          <a:cs typeface="Roboto" charset="0"/>
        </a:defRPr>
      </a:lvl2pPr>
      <a:lvl3pPr marL="642938" indent="-128588" algn="l" defTabSz="257175" rtl="0" eaLnBrk="1" latinLnBrk="0" hangingPunct="1">
        <a:spcBef>
          <a:spcPct val="20000"/>
        </a:spcBef>
        <a:buFont typeface="Arial"/>
        <a:buChar char="•"/>
        <a:defRPr sz="788" kern="1200">
          <a:solidFill>
            <a:schemeClr val="tx1"/>
          </a:solidFill>
          <a:latin typeface="Georgia"/>
          <a:ea typeface="+mn-ea"/>
          <a:cs typeface="Georgia"/>
        </a:defRPr>
      </a:lvl3pPr>
      <a:lvl4pPr marL="900113" indent="-128588" algn="l" defTabSz="257175" rtl="0" eaLnBrk="1" latinLnBrk="0" hangingPunct="1">
        <a:spcBef>
          <a:spcPct val="20000"/>
        </a:spcBef>
        <a:buFont typeface="Arial"/>
        <a:buChar char="–"/>
        <a:defRPr sz="675" kern="1200">
          <a:solidFill>
            <a:schemeClr val="tx1"/>
          </a:solidFill>
          <a:latin typeface="Georgia"/>
          <a:ea typeface="+mn-ea"/>
          <a:cs typeface="Georgia"/>
        </a:defRPr>
      </a:lvl4pPr>
      <a:lvl5pPr marL="1157288" indent="-128588" algn="l" defTabSz="257175" rtl="0" eaLnBrk="1" latinLnBrk="0" hangingPunct="1">
        <a:spcBef>
          <a:spcPct val="20000"/>
        </a:spcBef>
        <a:buFont typeface="Arial"/>
        <a:buChar char="»"/>
        <a:defRPr sz="675" kern="1200">
          <a:solidFill>
            <a:schemeClr val="tx1"/>
          </a:solidFill>
          <a:latin typeface="Georgia"/>
          <a:ea typeface="+mn-ea"/>
          <a:cs typeface="Georgi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1"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pic>
        <p:nvPicPr>
          <p:cNvPr id="7" name="Picture 2" descr="\\wrpwi\rligraph\GRAPHIC FILES\Art\Company Logos\2016 Rebrand Logos\png\Renaissance.png"/>
          <p:cNvPicPr>
            <a:picLocks noChangeAspect="1" noChangeArrowheads="1"/>
          </p:cNvPicPr>
          <p:nvPr userDrawn="1"/>
        </p:nvPicPr>
        <p:blipFill>
          <a:blip r:embed="rId50"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706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 id="2147483927" r:id="rId31"/>
    <p:sldLayoutId id="2147483928" r:id="rId32"/>
    <p:sldLayoutId id="2147483929" r:id="rId33"/>
    <p:sldLayoutId id="2147483930" r:id="rId34"/>
    <p:sldLayoutId id="2147483931" r:id="rId35"/>
    <p:sldLayoutId id="2147483932" r:id="rId36"/>
    <p:sldLayoutId id="2147483933" r:id="rId37"/>
    <p:sldLayoutId id="2147483934" r:id="rId38"/>
    <p:sldLayoutId id="2147483935" r:id="rId39"/>
    <p:sldLayoutId id="2147483936" r:id="rId40"/>
    <p:sldLayoutId id="2147483937" r:id="rId41"/>
    <p:sldLayoutId id="2147483938" r:id="rId42"/>
    <p:sldLayoutId id="2147483939" r:id="rId43"/>
    <p:sldLayoutId id="2147483940" r:id="rId44"/>
    <p:sldLayoutId id="2147483941" r:id="rId45"/>
    <p:sldLayoutId id="2147483942" r:id="rId46"/>
    <p:sldLayoutId id="2147483943" r:id="rId47"/>
    <p:sldLayoutId id="2147483944" r:id="rId48"/>
  </p:sldLayoutIdLst>
  <p:hf hdr="0" ftr="0" dt="0"/>
  <p:txStyles>
    <p:titleStyle>
      <a:lvl1pPr algn="l" defTabSz="342900" rtl="0" eaLnBrk="1" latinLnBrk="0" hangingPunct="1">
        <a:spcBef>
          <a:spcPct val="0"/>
        </a:spcBef>
        <a:buNone/>
        <a:defRPr sz="3600" b="1" i="0" kern="1200" spc="75" baseline="0">
          <a:solidFill>
            <a:srgbClr val="00B0F0"/>
          </a:solidFill>
          <a:latin typeface="Roboto Slab" charset="0"/>
          <a:ea typeface="Roboto Slab" charset="0"/>
          <a:cs typeface="Roboto Slab" charset="0"/>
        </a:defRPr>
      </a:lvl1pPr>
    </p:titleStyle>
    <p:bodyStyle>
      <a:lvl1pPr marL="171450" indent="-171450" algn="l" defTabSz="342900" rtl="0" eaLnBrk="1" latinLnBrk="0" hangingPunct="1">
        <a:spcBef>
          <a:spcPts val="1050"/>
        </a:spcBef>
        <a:buClr>
          <a:schemeClr val="accent6"/>
        </a:buClr>
        <a:buSzPct val="130000"/>
        <a:buFont typeface="Arial" charset="0"/>
        <a:buChar char="•"/>
        <a:defRPr sz="1350" b="0" i="0" kern="1200">
          <a:solidFill>
            <a:schemeClr val="tx1"/>
          </a:solidFill>
          <a:latin typeface="Roboto Slab" charset="0"/>
          <a:ea typeface="Roboto Slab" charset="0"/>
          <a:cs typeface="Roboto Slab" charset="0"/>
        </a:defRPr>
      </a:lvl1pPr>
      <a:lvl2pPr marL="214313" indent="-129779" algn="l" defTabSz="342900" rtl="0" eaLnBrk="1" latinLnBrk="0" hangingPunct="1">
        <a:spcBef>
          <a:spcPts val="225"/>
        </a:spcBef>
        <a:buClr>
          <a:schemeClr val="accent6"/>
        </a:buClr>
        <a:buFont typeface="Arial"/>
        <a:buChar char="–"/>
        <a:tabLst/>
        <a:defRPr sz="1050" b="0" i="0" kern="1200">
          <a:solidFill>
            <a:schemeClr val="tx1"/>
          </a:solidFill>
          <a:latin typeface="Roboto" charset="0"/>
          <a:ea typeface="Roboto" charset="0"/>
          <a:cs typeface="Roboto" charset="0"/>
        </a:defRPr>
      </a:lvl2pPr>
      <a:lvl3pPr marL="857250" indent="-171450" algn="l" defTabSz="342900" rtl="0" eaLnBrk="1" latinLnBrk="0" hangingPunct="1">
        <a:spcBef>
          <a:spcPct val="20000"/>
        </a:spcBef>
        <a:buFont typeface="Arial"/>
        <a:buChar char="•"/>
        <a:defRPr sz="10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1"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spTree>
    <p:extLst>
      <p:ext uri="{BB962C8B-B14F-4D97-AF65-F5344CB8AC3E}">
        <p14:creationId xmlns:p14="http://schemas.microsoft.com/office/powerpoint/2010/main" val="240457207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 id="2147483974" r:id="rId28"/>
    <p:sldLayoutId id="2147483975" r:id="rId29"/>
    <p:sldLayoutId id="2147483976" r:id="rId30"/>
    <p:sldLayoutId id="2147483977" r:id="rId31"/>
    <p:sldLayoutId id="2147483978" r:id="rId32"/>
    <p:sldLayoutId id="2147483979" r:id="rId33"/>
    <p:sldLayoutId id="2147483980" r:id="rId34"/>
    <p:sldLayoutId id="2147483981" r:id="rId35"/>
    <p:sldLayoutId id="2147483982" r:id="rId36"/>
    <p:sldLayoutId id="2147483983" r:id="rId37"/>
    <p:sldLayoutId id="2147483984" r:id="rId38"/>
    <p:sldLayoutId id="2147483985" r:id="rId39"/>
    <p:sldLayoutId id="2147483986" r:id="rId40"/>
    <p:sldLayoutId id="2147483987" r:id="rId41"/>
    <p:sldLayoutId id="2147483988" r:id="rId42"/>
    <p:sldLayoutId id="2147483989" r:id="rId43"/>
    <p:sldLayoutId id="2147483990" r:id="rId44"/>
  </p:sldLayoutIdLst>
  <p:hf hdr="0" ftr="0" dt="0"/>
  <p:txStyles>
    <p:titleStyle>
      <a:lvl1pPr algn="l" defTabSz="342900" rtl="0" eaLnBrk="1" latinLnBrk="0" hangingPunct="1">
        <a:spcBef>
          <a:spcPct val="0"/>
        </a:spcBef>
        <a:buNone/>
        <a:defRPr sz="2400" b="1" i="0" kern="1200" spc="75" baseline="0">
          <a:solidFill>
            <a:srgbClr val="00B0F0"/>
          </a:solidFill>
          <a:latin typeface="Roboto Slab" charset="0"/>
          <a:ea typeface="Roboto Slab" charset="0"/>
          <a:cs typeface="Roboto Slab" charset="0"/>
        </a:defRPr>
      </a:lvl1pPr>
    </p:titleStyle>
    <p:bodyStyle>
      <a:lvl1pPr marL="171450" indent="-171450" algn="l" defTabSz="342900" rtl="0" eaLnBrk="1" latinLnBrk="0" hangingPunct="1">
        <a:spcBef>
          <a:spcPts val="1050"/>
        </a:spcBef>
        <a:buClr>
          <a:schemeClr val="accent6"/>
        </a:buClr>
        <a:buSzPct val="130000"/>
        <a:buFont typeface="Arial" charset="0"/>
        <a:buChar char="•"/>
        <a:defRPr sz="1350" b="0" i="0" kern="1200">
          <a:solidFill>
            <a:schemeClr val="tx1"/>
          </a:solidFill>
          <a:latin typeface="Roboto Slab" charset="0"/>
          <a:ea typeface="Roboto Slab" charset="0"/>
          <a:cs typeface="Roboto Slab" charset="0"/>
        </a:defRPr>
      </a:lvl1pPr>
      <a:lvl2pPr marL="214313" indent="-129779" algn="l" defTabSz="342900" rtl="0" eaLnBrk="1" latinLnBrk="0" hangingPunct="1">
        <a:spcBef>
          <a:spcPts val="225"/>
        </a:spcBef>
        <a:buClr>
          <a:schemeClr val="accent6"/>
        </a:buClr>
        <a:buFont typeface="Arial"/>
        <a:buChar char="–"/>
        <a:tabLst/>
        <a:defRPr sz="1050" b="0" i="0" kern="1200">
          <a:solidFill>
            <a:schemeClr val="tx1"/>
          </a:solidFill>
          <a:latin typeface="Roboto" charset="0"/>
          <a:ea typeface="Roboto" charset="0"/>
          <a:cs typeface="Roboto" charset="0"/>
        </a:defRPr>
      </a:lvl2pPr>
      <a:lvl3pPr marL="857250" indent="-171450" algn="l" defTabSz="342900" rtl="0" eaLnBrk="1" latinLnBrk="0" hangingPunct="1">
        <a:spcBef>
          <a:spcPct val="20000"/>
        </a:spcBef>
        <a:buFont typeface="Arial"/>
        <a:buChar char="•"/>
        <a:defRPr sz="10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811" y="274638"/>
            <a:ext cx="7980380" cy="1143000"/>
          </a:xfrm>
          <a:prstGeom prst="rect">
            <a:avLst/>
          </a:prstGeom>
        </p:spPr>
        <p:txBody>
          <a:bodyPr vert="horz" lIns="91440" tIns="45720" rIns="91440" bIns="45720" rtlCol="0" anchor="ctr">
            <a:noAutofit/>
          </a:bodyPr>
          <a:lstStyle/>
          <a:p>
            <a:r>
              <a:rPr lang="en-US" dirty="0"/>
              <a:t>This is title</a:t>
            </a:r>
          </a:p>
        </p:txBody>
      </p:sp>
      <p:sp>
        <p:nvSpPr>
          <p:cNvPr id="3" name="Text Placeholder 2"/>
          <p:cNvSpPr>
            <a:spLocks noGrp="1"/>
          </p:cNvSpPr>
          <p:nvPr>
            <p:ph type="body" idx="1"/>
          </p:nvPr>
        </p:nvSpPr>
        <p:spPr>
          <a:xfrm>
            <a:off x="910542" y="1945737"/>
            <a:ext cx="3076234" cy="3834890"/>
          </a:xfrm>
          <a:prstGeom prst="rect">
            <a:avLst/>
          </a:prstGeom>
        </p:spPr>
        <p:txBody>
          <a:bodyPr vert="horz" lIns="91440" tIns="45720" rIns="91440" bIns="45720" rtlCol="0" anchor="ctr">
            <a:noAutofit/>
          </a:bodyPr>
          <a:lstStyle/>
          <a:p>
            <a:pPr lvl="0"/>
            <a:r>
              <a:rPr lang="en-US" dirty="0"/>
              <a:t>This line is here</a:t>
            </a:r>
          </a:p>
          <a:p>
            <a:pPr lvl="1"/>
            <a:r>
              <a:rPr lang="en-US" dirty="0"/>
              <a:t>This line is light</a:t>
            </a:r>
          </a:p>
        </p:txBody>
      </p:sp>
      <p:pic>
        <p:nvPicPr>
          <p:cNvPr id="7" name="Picture 2" descr="\\wrpwi\rligraph\GRAPHIC FILES\Art\Company Logos\2016 Rebrand Logos\png\Renaissance.png"/>
          <p:cNvPicPr>
            <a:picLocks noChangeAspect="1" noChangeArrowheads="1"/>
          </p:cNvPicPr>
          <p:nvPr userDrawn="1"/>
        </p:nvPicPr>
        <p:blipFill>
          <a:blip r:embed="rId51" cstate="screen">
            <a:extLst>
              <a:ext uri="{28A0092B-C50C-407E-A947-70E740481C1C}">
                <a14:useLocalDpi xmlns:a14="http://schemas.microsoft.com/office/drawing/2010/main"/>
              </a:ext>
            </a:extLst>
          </a:blip>
          <a:srcRect/>
          <a:stretch>
            <a:fillRect/>
          </a:stretch>
        </p:blipFill>
        <p:spPr bwMode="auto">
          <a:xfrm>
            <a:off x="581810" y="6449568"/>
            <a:ext cx="1827078" cy="19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05264"/>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 id="2147484081" r:id="rId23"/>
    <p:sldLayoutId id="2147484082" r:id="rId24"/>
    <p:sldLayoutId id="2147484083" r:id="rId25"/>
    <p:sldLayoutId id="2147484084" r:id="rId26"/>
    <p:sldLayoutId id="2147484085" r:id="rId27"/>
    <p:sldLayoutId id="2147484086" r:id="rId28"/>
    <p:sldLayoutId id="2147484087" r:id="rId29"/>
    <p:sldLayoutId id="2147484088" r:id="rId30"/>
    <p:sldLayoutId id="2147484089" r:id="rId31"/>
    <p:sldLayoutId id="2147484090" r:id="rId32"/>
    <p:sldLayoutId id="2147484091" r:id="rId33"/>
    <p:sldLayoutId id="2147484092" r:id="rId34"/>
    <p:sldLayoutId id="2147484093" r:id="rId35"/>
    <p:sldLayoutId id="2147484094" r:id="rId36"/>
    <p:sldLayoutId id="2147484095" r:id="rId37"/>
    <p:sldLayoutId id="2147484096" r:id="rId38"/>
    <p:sldLayoutId id="2147484097" r:id="rId39"/>
    <p:sldLayoutId id="2147484098" r:id="rId40"/>
    <p:sldLayoutId id="2147484099" r:id="rId41"/>
    <p:sldLayoutId id="2147484100" r:id="rId42"/>
    <p:sldLayoutId id="2147484101" r:id="rId43"/>
    <p:sldLayoutId id="2147484102" r:id="rId44"/>
    <p:sldLayoutId id="2147484103" r:id="rId45"/>
    <p:sldLayoutId id="2147484104" r:id="rId46"/>
    <p:sldLayoutId id="2147484105" r:id="rId47"/>
    <p:sldLayoutId id="2147484106" r:id="rId48"/>
    <p:sldLayoutId id="2147484107" r:id="rId49"/>
  </p:sldLayoutIdLst>
  <p:hf hdr="0" ftr="0" dt="0"/>
  <p:txStyles>
    <p:titleStyle>
      <a:lvl1pPr algn="l" defTabSz="342900" rtl="0" eaLnBrk="1" latinLnBrk="0" hangingPunct="1">
        <a:spcBef>
          <a:spcPct val="0"/>
        </a:spcBef>
        <a:buNone/>
        <a:defRPr sz="3600" b="1" i="0" kern="1200" spc="75" baseline="0">
          <a:solidFill>
            <a:srgbClr val="00B0F0"/>
          </a:solidFill>
          <a:latin typeface="Roboto Slab" charset="0"/>
          <a:ea typeface="Roboto Slab" charset="0"/>
          <a:cs typeface="Roboto Slab" charset="0"/>
        </a:defRPr>
      </a:lvl1pPr>
    </p:titleStyle>
    <p:bodyStyle>
      <a:lvl1pPr marL="171450" indent="-171450" algn="l" defTabSz="342900" rtl="0" eaLnBrk="1" latinLnBrk="0" hangingPunct="1">
        <a:spcBef>
          <a:spcPts val="1050"/>
        </a:spcBef>
        <a:buClr>
          <a:schemeClr val="accent6"/>
        </a:buClr>
        <a:buSzPct val="130000"/>
        <a:buFont typeface="Arial" charset="0"/>
        <a:buChar char="•"/>
        <a:defRPr sz="1350" b="0" i="0" kern="1200">
          <a:solidFill>
            <a:schemeClr val="tx1"/>
          </a:solidFill>
          <a:latin typeface="Roboto Slab" charset="0"/>
          <a:ea typeface="Roboto Slab" charset="0"/>
          <a:cs typeface="Roboto Slab" charset="0"/>
        </a:defRPr>
      </a:lvl1pPr>
      <a:lvl2pPr marL="214313" indent="-129779" algn="l" defTabSz="342900" rtl="0" eaLnBrk="1" latinLnBrk="0" hangingPunct="1">
        <a:spcBef>
          <a:spcPts val="225"/>
        </a:spcBef>
        <a:buClr>
          <a:schemeClr val="accent6"/>
        </a:buClr>
        <a:buFont typeface="Arial"/>
        <a:buChar char="–"/>
        <a:tabLst/>
        <a:defRPr sz="1050" b="0" i="0" kern="1200">
          <a:solidFill>
            <a:schemeClr val="tx1"/>
          </a:solidFill>
          <a:latin typeface="Roboto" charset="0"/>
          <a:ea typeface="Roboto" charset="0"/>
          <a:cs typeface="Roboto" charset="0"/>
        </a:defRPr>
      </a:lvl2pPr>
      <a:lvl3pPr marL="857250" indent="-171450" algn="l" defTabSz="342900" rtl="0" eaLnBrk="1" latinLnBrk="0" hangingPunct="1">
        <a:spcBef>
          <a:spcPct val="20000"/>
        </a:spcBef>
        <a:buFont typeface="Arial"/>
        <a:buChar char="•"/>
        <a:defRPr sz="10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9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20"/>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48C00BA-6343-49C2-8F81-89D5C3086E01}" type="slidenum">
              <a:rPr lang="en-US" altLang="en-US" sz="1600">
                <a:solidFill>
                  <a:srgbClr val="7F7F7F"/>
                </a:solidFill>
              </a:rPr>
              <a:pPr/>
              <a:t>‹#›</a:t>
            </a:fld>
            <a:endParaRPr lang="en-US" altLang="en-US" sz="1600">
              <a:solidFill>
                <a:srgbClr val="7F7F7F"/>
              </a:solidFill>
            </a:endParaRPr>
          </a:p>
        </p:txBody>
      </p:sp>
    </p:spTree>
    <p:extLst>
      <p:ext uri="{BB962C8B-B14F-4D97-AF65-F5344CB8AC3E}">
        <p14:creationId xmlns:p14="http://schemas.microsoft.com/office/powerpoint/2010/main" val="2684982052"/>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Lst>
  <p:timing>
    <p:tnLst>
      <p:par>
        <p:cTn id="1" dur="indefinite" restart="never" nodeType="tmRoot"/>
      </p:par>
    </p:tnLst>
  </p:timing>
  <p:hf hdr="0" ftr="0" dt="0"/>
  <p:txStyles>
    <p:titleStyle>
      <a:lvl1pPr algn="l" rtl="0" fontAlgn="base">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fontAlgn="base">
        <a:lnSpc>
          <a:spcPct val="90000"/>
        </a:lnSpc>
        <a:spcBef>
          <a:spcPct val="0"/>
        </a:spcBef>
        <a:spcAft>
          <a:spcPct val="0"/>
        </a:spcAft>
        <a:defRPr sz="3200" b="1">
          <a:solidFill>
            <a:srgbClr val="262A63"/>
          </a:solidFill>
          <a:latin typeface="Calibri" panose="020F0502020204030204" pitchFamily="34" charset="0"/>
        </a:defRPr>
      </a:lvl2pPr>
      <a:lvl3pPr algn="l" rtl="0" fontAlgn="base">
        <a:lnSpc>
          <a:spcPct val="90000"/>
        </a:lnSpc>
        <a:spcBef>
          <a:spcPct val="0"/>
        </a:spcBef>
        <a:spcAft>
          <a:spcPct val="0"/>
        </a:spcAft>
        <a:defRPr sz="3200" b="1">
          <a:solidFill>
            <a:srgbClr val="262A63"/>
          </a:solidFill>
          <a:latin typeface="Calibri" panose="020F0502020204030204" pitchFamily="34" charset="0"/>
        </a:defRPr>
      </a:lvl3pPr>
      <a:lvl4pPr algn="l" rtl="0" fontAlgn="base">
        <a:lnSpc>
          <a:spcPct val="90000"/>
        </a:lnSpc>
        <a:spcBef>
          <a:spcPct val="0"/>
        </a:spcBef>
        <a:spcAft>
          <a:spcPct val="0"/>
        </a:spcAft>
        <a:defRPr sz="3200" b="1">
          <a:solidFill>
            <a:srgbClr val="262A63"/>
          </a:solidFill>
          <a:latin typeface="Calibri" panose="020F0502020204030204" pitchFamily="34" charset="0"/>
        </a:defRPr>
      </a:lvl4pPr>
      <a:lvl5pPr algn="l" rtl="0" fontAlgn="base">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fsassessments.org/" TargetMode="External"/><Relationship Id="rId2" Type="http://schemas.openxmlformats.org/officeDocument/2006/relationships/notesSlide" Target="../notesSlides/notesSlide9.xml"/><Relationship Id="rId1" Type="http://schemas.openxmlformats.org/officeDocument/2006/relationships/slideLayout" Target="../slideLayouts/slideLayout3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7.xml"/></Relationships>
</file>

<file path=ppt/slides/_rels/slide27.xml.rels><?xml version="1.0" encoding="UTF-8" standalone="yes"?>
<Relationships xmlns="http://schemas.openxmlformats.org/package/2006/relationships"><Relationship Id="rId3" Type="http://schemas.openxmlformats.org/officeDocument/2006/relationships/hyperlink" Target="http://www.fldoe.org/core/fileparse.php/5663/urlt/swapig.pdf" TargetMode="External"/><Relationship Id="rId2" Type="http://schemas.openxmlformats.org/officeDocument/2006/relationships/notesSlide" Target="../notesSlides/notesSlide19.xml"/><Relationship Id="rId1" Type="http://schemas.openxmlformats.org/officeDocument/2006/relationships/slideLayout" Target="../slideLayouts/slideLayout304.xml"/><Relationship Id="rId4" Type="http://schemas.openxmlformats.org/officeDocument/2006/relationships/hyperlink" Target="https://fsassessments.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ldoe.org/accountability/assessments/" TargetMode="External"/><Relationship Id="rId2" Type="http://schemas.openxmlformats.org/officeDocument/2006/relationships/notesSlide" Target="../notesSlides/notesSlide20.xml"/><Relationship Id="rId1" Type="http://schemas.openxmlformats.org/officeDocument/2006/relationships/slideLayout" Target="../slideLayouts/slideLayout304.xml"/><Relationship Id="rId6" Type="http://schemas.openxmlformats.org/officeDocument/2006/relationships/hyperlink" Target="https://fsassessments.org/Resources#resource%20type=User%20Guides" TargetMode="External"/><Relationship Id="rId5" Type="http://schemas.openxmlformats.org/officeDocument/2006/relationships/hyperlink" Target="https://fsassessments.org/resources/general/user-guide-matrix" TargetMode="External"/><Relationship Id="rId4" Type="http://schemas.openxmlformats.org/officeDocument/2006/relationships/hyperlink" Target="https://fsassessment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sassessments.org/" TargetMode="External"/><Relationship Id="rId2" Type="http://schemas.openxmlformats.org/officeDocument/2006/relationships/notesSlide" Target="../notesSlides/notesSlide21.xml"/><Relationship Id="rId1" Type="http://schemas.openxmlformats.org/officeDocument/2006/relationships/slideLayout" Target="../slideLayouts/slideLayout304.xml"/><Relationship Id="rId5" Type="http://schemas.openxmlformats.org/officeDocument/2006/relationships/hyperlink" Target="https://fsassessments.org/teachers.html" TargetMode="External"/><Relationship Id="rId4" Type="http://schemas.openxmlformats.org/officeDocument/2006/relationships/hyperlink" Target="https://fsassessments.org/users/test-administration.s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30.xml.rels><?xml version="1.0" encoding="UTF-8" standalone="yes"?>
<Relationships xmlns="http://schemas.openxmlformats.org/package/2006/relationships"><Relationship Id="rId3" Type="http://schemas.openxmlformats.org/officeDocument/2006/relationships/hyperlink" Target="https://fldoe.sharefile.com/" TargetMode="External"/><Relationship Id="rId2" Type="http://schemas.openxmlformats.org/officeDocument/2006/relationships/notesSlide" Target="../notesSlides/notesSlide22.xml"/><Relationship Id="rId1" Type="http://schemas.openxmlformats.org/officeDocument/2006/relationships/slideLayout" Target="../slideLayouts/slideLayout304.xml"/></Relationships>
</file>

<file path=ppt/slides/_rels/slide31.xml.rels><?xml version="1.0" encoding="UTF-8" standalone="yes"?>
<Relationships xmlns="http://schemas.openxmlformats.org/package/2006/relationships"><Relationship Id="rId8" Type="http://schemas.openxmlformats.org/officeDocument/2006/relationships/hyperlink" Target="mailto:joshua.kendrick@fldoe.org" TargetMode="External"/><Relationship Id="rId3" Type="http://schemas.openxmlformats.org/officeDocument/2006/relationships/hyperlink" Target="mailto:susan.lee@fldoe.org" TargetMode="External"/><Relationship Id="rId7" Type="http://schemas.openxmlformats.org/officeDocument/2006/relationships/hyperlink" Target="mailto:jessica.graverholt@fldoe.org" TargetMode="External"/><Relationship Id="rId2" Type="http://schemas.openxmlformats.org/officeDocument/2006/relationships/notesSlide" Target="../notesSlides/notesSlide23.xml"/><Relationship Id="rId1" Type="http://schemas.openxmlformats.org/officeDocument/2006/relationships/slideLayout" Target="../slideLayouts/slideLayout304.xml"/><Relationship Id="rId6" Type="http://schemas.openxmlformats.org/officeDocument/2006/relationships/hyperlink" Target="mailto:robert.Bowman@fldoe.org" TargetMode="External"/><Relationship Id="rId11" Type="http://schemas.openxmlformats.org/officeDocument/2006/relationships/hyperlink" Target="mailto:teri.williams@fldoe.org" TargetMode="External"/><Relationship Id="rId5" Type="http://schemas.openxmlformats.org/officeDocument/2006/relationships/hyperlink" Target="mailto:austen.ash@fldoe.org" TargetMode="External"/><Relationship Id="rId10" Type="http://schemas.openxmlformats.org/officeDocument/2006/relationships/hyperlink" Target="mailto:kath.visconti@fldoe.org" TargetMode="External"/><Relationship Id="rId4" Type="http://schemas.openxmlformats.org/officeDocument/2006/relationships/hyperlink" Target="mailto:jenny.black@fldoe.org" TargetMode="External"/><Relationship Id="rId9" Type="http://schemas.openxmlformats.org/officeDocument/2006/relationships/hyperlink" Target="mailto:rebecca.stephens@fldoe.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4.xml"/></Relationships>
</file>

<file path=ppt/slides/_rels/slide4.xml.rels><?xml version="1.0" encoding="UTF-8" standalone="yes"?>
<Relationships xmlns="http://schemas.openxmlformats.org/package/2006/relationships"><Relationship Id="rId3" Type="http://schemas.openxmlformats.org/officeDocument/2006/relationships/hyperlink" Target="http://www.fldoe.org/accountability/assessments/staff-members.stml" TargetMode="External"/><Relationship Id="rId2" Type="http://schemas.openxmlformats.org/officeDocument/2006/relationships/notesSlide" Target="../notesSlides/notesSlide3.xml"/><Relationship Id="rId1" Type="http://schemas.openxmlformats.org/officeDocument/2006/relationships/slideLayout" Target="../slideLayouts/slideLayout2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4.xml"/></Relationships>
</file>

<file path=ppt/slides/_rels/slide9.xml.rels><?xml version="1.0" encoding="UTF-8" standalone="yes"?>
<Relationships xmlns="http://schemas.openxmlformats.org/package/2006/relationships"><Relationship Id="rId3" Type="http://schemas.openxmlformats.org/officeDocument/2006/relationships/hyperlink" Target="http://www.fldoe.org/accountability/assessments/k-12-student-assessment/assessment-schedules.stml" TargetMode="External"/><Relationship Id="rId2" Type="http://schemas.openxmlformats.org/officeDocument/2006/relationships/notesSlide" Target="../notesSlides/notesSlide8.xml"/><Relationship Id="rId1" Type="http://schemas.openxmlformats.org/officeDocument/2006/relationships/slideLayout" Target="../slideLayouts/slideLayout3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14" y="2879833"/>
            <a:ext cx="7013448" cy="998569"/>
          </a:xfrm>
        </p:spPr>
        <p:txBody>
          <a:bodyPr>
            <a:normAutofit fontScale="90000"/>
          </a:bodyPr>
          <a:lstStyle/>
          <a:p>
            <a:r>
              <a:rPr lang="en-US" altLang="en-US" dirty="0" smtClean="0"/>
              <a:t>Orientation for </a:t>
            </a:r>
            <a:br>
              <a:rPr lang="en-US" altLang="en-US" dirty="0" smtClean="0"/>
            </a:br>
            <a:r>
              <a:rPr lang="en-US" altLang="en-US" dirty="0" smtClean="0"/>
              <a:t>New District Assessment Coordinators (DACs)</a:t>
            </a:r>
            <a:r>
              <a:rPr lang="en-US" altLang="en-US" sz="2200" dirty="0" smtClean="0"/>
              <a:t/>
            </a:r>
            <a:br>
              <a:rPr lang="en-US" altLang="en-US" sz="2200" dirty="0" smtClean="0"/>
            </a:br>
            <a:endParaRPr lang="en-US" sz="2200" dirty="0"/>
          </a:p>
        </p:txBody>
      </p:sp>
      <p:sp>
        <p:nvSpPr>
          <p:cNvPr id="3" name="Text Placeholder 2"/>
          <p:cNvSpPr>
            <a:spLocks noGrp="1"/>
          </p:cNvSpPr>
          <p:nvPr>
            <p:ph type="body" idx="1"/>
          </p:nvPr>
        </p:nvSpPr>
        <p:spPr/>
        <p:txBody>
          <a:bodyPr/>
          <a:lstStyle/>
          <a:p>
            <a:pPr algn="ctr"/>
            <a:r>
              <a:rPr lang="en-US" sz="2800" b="1" dirty="0" smtClean="0"/>
              <a:t>Bureau of K–12 Student Assessment</a:t>
            </a:r>
          </a:p>
          <a:p>
            <a:pPr algn="ctr"/>
            <a:endParaRPr lang="en-US" sz="1200" b="1" dirty="0"/>
          </a:p>
          <a:p>
            <a:pPr algn="ctr"/>
            <a:r>
              <a:rPr lang="en-US" sz="2800" b="1" dirty="0" smtClean="0"/>
              <a:t>2021–2022</a:t>
            </a:r>
          </a:p>
        </p:txBody>
      </p:sp>
    </p:spTree>
    <p:extLst>
      <p:ext uri="{BB962C8B-B14F-4D97-AF65-F5344CB8AC3E}">
        <p14:creationId xmlns:p14="http://schemas.microsoft.com/office/powerpoint/2010/main" val="3586536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94" y="719904"/>
            <a:ext cx="7886700" cy="572869"/>
          </a:xfrm>
        </p:spPr>
        <p:txBody>
          <a:bodyPr/>
          <a:lstStyle/>
          <a:p>
            <a:r>
              <a:rPr lang="en-US" dirty="0" smtClean="0"/>
              <a:t>Test Administration Process</a:t>
            </a:r>
            <a:endParaRPr lang="en-US" dirty="0"/>
          </a:p>
        </p:txBody>
      </p:sp>
      <p:graphicFrame>
        <p:nvGraphicFramePr>
          <p:cNvPr id="3" name="Diagram 2"/>
          <p:cNvGraphicFramePr/>
          <p:nvPr>
            <p:extLst>
              <p:ext uri="{D42A27DB-BD31-4B8C-83A1-F6EECF244321}">
                <p14:modId xmlns:p14="http://schemas.microsoft.com/office/powerpoint/2010/main" val="189924658"/>
              </p:ext>
            </p:extLst>
          </p:nvPr>
        </p:nvGraphicFramePr>
        <p:xfrm>
          <a:off x="1303283" y="1292773"/>
          <a:ext cx="6653047" cy="508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48145" y="1292773"/>
            <a:ext cx="17352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Start here each administration </a:t>
            </a:r>
            <a:endParaRPr lang="en-US" dirty="0"/>
          </a:p>
        </p:txBody>
      </p:sp>
      <p:cxnSp>
        <p:nvCxnSpPr>
          <p:cNvPr id="6" name="Straight Arrow Connector 5"/>
          <p:cNvCxnSpPr/>
          <p:nvPr/>
        </p:nvCxnSpPr>
        <p:spPr>
          <a:xfrm>
            <a:off x="2576945" y="1615938"/>
            <a:ext cx="12988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1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B6C286FF-A524-44F0-9964-A6F274C2CBFF}"/>
                                            </p:graphicEl>
                                          </p:spTgt>
                                        </p:tgtEl>
                                        <p:attrNameLst>
                                          <p:attrName>style.visibility</p:attrName>
                                        </p:attrNameLst>
                                      </p:cBhvr>
                                      <p:to>
                                        <p:strVal val="visible"/>
                                      </p:to>
                                    </p:set>
                                    <p:animEffect transition="in" filter="fade">
                                      <p:cBhvr>
                                        <p:cTn id="7" dur="1000"/>
                                        <p:tgtEl>
                                          <p:spTgt spid="3">
                                            <p:graphicEl>
                                              <a:dgm id="{B6C286FF-A524-44F0-9964-A6F274C2CBFF}"/>
                                            </p:graphicEl>
                                          </p:spTgt>
                                        </p:tgtEl>
                                      </p:cBhvr>
                                    </p:animEffect>
                                    <p:anim calcmode="lin" valueType="num">
                                      <p:cBhvr>
                                        <p:cTn id="8" dur="1000" fill="hold"/>
                                        <p:tgtEl>
                                          <p:spTgt spid="3">
                                            <p:graphicEl>
                                              <a:dgm id="{B6C286FF-A524-44F0-9964-A6F274C2CBFF}"/>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B6C286FF-A524-44F0-9964-A6F274C2CBF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16D234BC-62DD-40FF-8754-6A89CBCD41DE}"/>
                                            </p:graphicEl>
                                          </p:spTgt>
                                        </p:tgtEl>
                                        <p:attrNameLst>
                                          <p:attrName>style.visibility</p:attrName>
                                        </p:attrNameLst>
                                      </p:cBhvr>
                                      <p:to>
                                        <p:strVal val="visible"/>
                                      </p:to>
                                    </p:set>
                                    <p:animEffect transition="in" filter="fade">
                                      <p:cBhvr>
                                        <p:cTn id="14" dur="1000"/>
                                        <p:tgtEl>
                                          <p:spTgt spid="3">
                                            <p:graphicEl>
                                              <a:dgm id="{16D234BC-62DD-40FF-8754-6A89CBCD41DE}"/>
                                            </p:graphicEl>
                                          </p:spTgt>
                                        </p:tgtEl>
                                      </p:cBhvr>
                                    </p:animEffect>
                                    <p:anim calcmode="lin" valueType="num">
                                      <p:cBhvr>
                                        <p:cTn id="15" dur="1000" fill="hold"/>
                                        <p:tgtEl>
                                          <p:spTgt spid="3">
                                            <p:graphicEl>
                                              <a:dgm id="{16D234BC-62DD-40FF-8754-6A89CBCD41DE}"/>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16D234BC-62DD-40FF-8754-6A89CBCD41D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F19A80A-AFAC-4BDC-B50B-80DEA37F3A1D}"/>
                                            </p:graphicEl>
                                          </p:spTgt>
                                        </p:tgtEl>
                                        <p:attrNameLst>
                                          <p:attrName>style.visibility</p:attrName>
                                        </p:attrNameLst>
                                      </p:cBhvr>
                                      <p:to>
                                        <p:strVal val="visible"/>
                                      </p:to>
                                    </p:set>
                                    <p:animEffect transition="in" filter="fade">
                                      <p:cBhvr>
                                        <p:cTn id="21" dur="1000"/>
                                        <p:tgtEl>
                                          <p:spTgt spid="3">
                                            <p:graphicEl>
                                              <a:dgm id="{3F19A80A-AFAC-4BDC-B50B-80DEA37F3A1D}"/>
                                            </p:graphicEl>
                                          </p:spTgt>
                                        </p:tgtEl>
                                      </p:cBhvr>
                                    </p:animEffect>
                                    <p:anim calcmode="lin" valueType="num">
                                      <p:cBhvr>
                                        <p:cTn id="22" dur="1000" fill="hold"/>
                                        <p:tgtEl>
                                          <p:spTgt spid="3">
                                            <p:graphicEl>
                                              <a:dgm id="{3F19A80A-AFAC-4BDC-B50B-80DEA37F3A1D}"/>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3F19A80A-AFAC-4BDC-B50B-80DEA37F3A1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4B44B903-EB1C-4762-9CF0-072C9BE17292}"/>
                                            </p:graphicEl>
                                          </p:spTgt>
                                        </p:tgtEl>
                                        <p:attrNameLst>
                                          <p:attrName>style.visibility</p:attrName>
                                        </p:attrNameLst>
                                      </p:cBhvr>
                                      <p:to>
                                        <p:strVal val="visible"/>
                                      </p:to>
                                    </p:set>
                                    <p:animEffect transition="in" filter="fade">
                                      <p:cBhvr>
                                        <p:cTn id="28" dur="1000"/>
                                        <p:tgtEl>
                                          <p:spTgt spid="3">
                                            <p:graphicEl>
                                              <a:dgm id="{4B44B903-EB1C-4762-9CF0-072C9BE17292}"/>
                                            </p:graphicEl>
                                          </p:spTgt>
                                        </p:tgtEl>
                                      </p:cBhvr>
                                    </p:animEffect>
                                    <p:anim calcmode="lin" valueType="num">
                                      <p:cBhvr>
                                        <p:cTn id="29" dur="1000" fill="hold"/>
                                        <p:tgtEl>
                                          <p:spTgt spid="3">
                                            <p:graphicEl>
                                              <a:dgm id="{4B44B903-EB1C-4762-9CF0-072C9BE17292}"/>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4B44B903-EB1C-4762-9CF0-072C9BE17292}"/>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E15557BD-5AD9-48FD-B456-F24D3CFB6189}"/>
                                            </p:graphicEl>
                                          </p:spTgt>
                                        </p:tgtEl>
                                        <p:attrNameLst>
                                          <p:attrName>style.visibility</p:attrName>
                                        </p:attrNameLst>
                                      </p:cBhvr>
                                      <p:to>
                                        <p:strVal val="visible"/>
                                      </p:to>
                                    </p:set>
                                    <p:animEffect transition="in" filter="fade">
                                      <p:cBhvr>
                                        <p:cTn id="35" dur="1000"/>
                                        <p:tgtEl>
                                          <p:spTgt spid="3">
                                            <p:graphicEl>
                                              <a:dgm id="{E15557BD-5AD9-48FD-B456-F24D3CFB6189}"/>
                                            </p:graphicEl>
                                          </p:spTgt>
                                        </p:tgtEl>
                                      </p:cBhvr>
                                    </p:animEffect>
                                    <p:anim calcmode="lin" valueType="num">
                                      <p:cBhvr>
                                        <p:cTn id="36" dur="1000" fill="hold"/>
                                        <p:tgtEl>
                                          <p:spTgt spid="3">
                                            <p:graphicEl>
                                              <a:dgm id="{E15557BD-5AD9-48FD-B456-F24D3CFB6189}"/>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E15557BD-5AD9-48FD-B456-F24D3CFB618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A3CD487F-D849-49CD-B3B0-AADE117E311B}"/>
                                            </p:graphicEl>
                                          </p:spTgt>
                                        </p:tgtEl>
                                        <p:attrNameLst>
                                          <p:attrName>style.visibility</p:attrName>
                                        </p:attrNameLst>
                                      </p:cBhvr>
                                      <p:to>
                                        <p:strVal val="visible"/>
                                      </p:to>
                                    </p:set>
                                    <p:animEffect transition="in" filter="fade">
                                      <p:cBhvr>
                                        <p:cTn id="42" dur="1000"/>
                                        <p:tgtEl>
                                          <p:spTgt spid="3">
                                            <p:graphicEl>
                                              <a:dgm id="{A3CD487F-D849-49CD-B3B0-AADE117E311B}"/>
                                            </p:graphicEl>
                                          </p:spTgt>
                                        </p:tgtEl>
                                      </p:cBhvr>
                                    </p:animEffect>
                                    <p:anim calcmode="lin" valueType="num">
                                      <p:cBhvr>
                                        <p:cTn id="43" dur="1000" fill="hold"/>
                                        <p:tgtEl>
                                          <p:spTgt spid="3">
                                            <p:graphicEl>
                                              <a:dgm id="{A3CD487F-D849-49CD-B3B0-AADE117E311B}"/>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A3CD487F-D849-49CD-B3B0-AADE117E311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29B74C96-A15C-4540-BE2A-BF5ADA7CDF5A}"/>
                                            </p:graphicEl>
                                          </p:spTgt>
                                        </p:tgtEl>
                                        <p:attrNameLst>
                                          <p:attrName>style.visibility</p:attrName>
                                        </p:attrNameLst>
                                      </p:cBhvr>
                                      <p:to>
                                        <p:strVal val="visible"/>
                                      </p:to>
                                    </p:set>
                                    <p:animEffect transition="in" filter="fade">
                                      <p:cBhvr>
                                        <p:cTn id="49" dur="1000"/>
                                        <p:tgtEl>
                                          <p:spTgt spid="3">
                                            <p:graphicEl>
                                              <a:dgm id="{29B74C96-A15C-4540-BE2A-BF5ADA7CDF5A}"/>
                                            </p:graphicEl>
                                          </p:spTgt>
                                        </p:tgtEl>
                                      </p:cBhvr>
                                    </p:animEffect>
                                    <p:anim calcmode="lin" valueType="num">
                                      <p:cBhvr>
                                        <p:cTn id="50" dur="1000" fill="hold"/>
                                        <p:tgtEl>
                                          <p:spTgt spid="3">
                                            <p:graphicEl>
                                              <a:dgm id="{29B74C96-A15C-4540-BE2A-BF5ADA7CDF5A}"/>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29B74C96-A15C-4540-BE2A-BF5ADA7CDF5A}"/>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EE2E2F2A-90DE-4134-95CE-6B3619E56107}"/>
                                            </p:graphicEl>
                                          </p:spTgt>
                                        </p:tgtEl>
                                        <p:attrNameLst>
                                          <p:attrName>style.visibility</p:attrName>
                                        </p:attrNameLst>
                                      </p:cBhvr>
                                      <p:to>
                                        <p:strVal val="visible"/>
                                      </p:to>
                                    </p:set>
                                    <p:animEffect transition="in" filter="fade">
                                      <p:cBhvr>
                                        <p:cTn id="56" dur="1000"/>
                                        <p:tgtEl>
                                          <p:spTgt spid="3">
                                            <p:graphicEl>
                                              <a:dgm id="{EE2E2F2A-90DE-4134-95CE-6B3619E56107}"/>
                                            </p:graphicEl>
                                          </p:spTgt>
                                        </p:tgtEl>
                                      </p:cBhvr>
                                    </p:animEffect>
                                    <p:anim calcmode="lin" valueType="num">
                                      <p:cBhvr>
                                        <p:cTn id="57" dur="1000" fill="hold"/>
                                        <p:tgtEl>
                                          <p:spTgt spid="3">
                                            <p:graphicEl>
                                              <a:dgm id="{EE2E2F2A-90DE-4134-95CE-6B3619E56107}"/>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EE2E2F2A-90DE-4134-95CE-6B3619E56107}"/>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B0694149-9532-4A99-8FE0-8C85CD4CED86}"/>
                                            </p:graphicEl>
                                          </p:spTgt>
                                        </p:tgtEl>
                                        <p:attrNameLst>
                                          <p:attrName>style.visibility</p:attrName>
                                        </p:attrNameLst>
                                      </p:cBhvr>
                                      <p:to>
                                        <p:strVal val="visible"/>
                                      </p:to>
                                    </p:set>
                                    <p:animEffect transition="in" filter="fade">
                                      <p:cBhvr>
                                        <p:cTn id="63" dur="1000"/>
                                        <p:tgtEl>
                                          <p:spTgt spid="3">
                                            <p:graphicEl>
                                              <a:dgm id="{B0694149-9532-4A99-8FE0-8C85CD4CED86}"/>
                                            </p:graphicEl>
                                          </p:spTgt>
                                        </p:tgtEl>
                                      </p:cBhvr>
                                    </p:animEffect>
                                    <p:anim calcmode="lin" valueType="num">
                                      <p:cBhvr>
                                        <p:cTn id="64" dur="1000" fill="hold"/>
                                        <p:tgtEl>
                                          <p:spTgt spid="3">
                                            <p:graphicEl>
                                              <a:dgm id="{B0694149-9532-4A99-8FE0-8C85CD4CED86}"/>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B0694149-9532-4A99-8FE0-8C85CD4CED86}"/>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graphicEl>
                                              <a:dgm id="{598189A9-D1FF-47AF-AE7E-F80AA86BB843}"/>
                                            </p:graphicEl>
                                          </p:spTgt>
                                        </p:tgtEl>
                                        <p:attrNameLst>
                                          <p:attrName>style.visibility</p:attrName>
                                        </p:attrNameLst>
                                      </p:cBhvr>
                                      <p:to>
                                        <p:strVal val="visible"/>
                                      </p:to>
                                    </p:set>
                                    <p:animEffect transition="in" filter="fade">
                                      <p:cBhvr>
                                        <p:cTn id="70" dur="1000"/>
                                        <p:tgtEl>
                                          <p:spTgt spid="3">
                                            <p:graphicEl>
                                              <a:dgm id="{598189A9-D1FF-47AF-AE7E-F80AA86BB843}"/>
                                            </p:graphicEl>
                                          </p:spTgt>
                                        </p:tgtEl>
                                      </p:cBhvr>
                                    </p:animEffect>
                                    <p:anim calcmode="lin" valueType="num">
                                      <p:cBhvr>
                                        <p:cTn id="71" dur="1000" fill="hold"/>
                                        <p:tgtEl>
                                          <p:spTgt spid="3">
                                            <p:graphicEl>
                                              <a:dgm id="{598189A9-D1FF-47AF-AE7E-F80AA86BB843}"/>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598189A9-D1FF-47AF-AE7E-F80AA86BB843}"/>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graphicEl>
                                              <a:dgm id="{CE968C37-D293-4A64-9294-415BF37AF6A4}"/>
                                            </p:graphicEl>
                                          </p:spTgt>
                                        </p:tgtEl>
                                        <p:attrNameLst>
                                          <p:attrName>style.visibility</p:attrName>
                                        </p:attrNameLst>
                                      </p:cBhvr>
                                      <p:to>
                                        <p:strVal val="visible"/>
                                      </p:to>
                                    </p:set>
                                    <p:animEffect transition="in" filter="fade">
                                      <p:cBhvr>
                                        <p:cTn id="77" dur="1000"/>
                                        <p:tgtEl>
                                          <p:spTgt spid="3">
                                            <p:graphicEl>
                                              <a:dgm id="{CE968C37-D293-4A64-9294-415BF37AF6A4}"/>
                                            </p:graphicEl>
                                          </p:spTgt>
                                        </p:tgtEl>
                                      </p:cBhvr>
                                    </p:animEffect>
                                    <p:anim calcmode="lin" valueType="num">
                                      <p:cBhvr>
                                        <p:cTn id="78" dur="1000" fill="hold"/>
                                        <p:tgtEl>
                                          <p:spTgt spid="3">
                                            <p:graphicEl>
                                              <a:dgm id="{CE968C37-D293-4A64-9294-415BF37AF6A4}"/>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CE968C37-D293-4A64-9294-415BF37AF6A4}"/>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graphicEl>
                                              <a:dgm id="{6088E727-1E90-431B-9927-410C2B7CE16B}"/>
                                            </p:graphicEl>
                                          </p:spTgt>
                                        </p:tgtEl>
                                        <p:attrNameLst>
                                          <p:attrName>style.visibility</p:attrName>
                                        </p:attrNameLst>
                                      </p:cBhvr>
                                      <p:to>
                                        <p:strVal val="visible"/>
                                      </p:to>
                                    </p:set>
                                    <p:animEffect transition="in" filter="fade">
                                      <p:cBhvr>
                                        <p:cTn id="84" dur="1000"/>
                                        <p:tgtEl>
                                          <p:spTgt spid="3">
                                            <p:graphicEl>
                                              <a:dgm id="{6088E727-1E90-431B-9927-410C2B7CE16B}"/>
                                            </p:graphicEl>
                                          </p:spTgt>
                                        </p:tgtEl>
                                      </p:cBhvr>
                                    </p:animEffect>
                                    <p:anim calcmode="lin" valueType="num">
                                      <p:cBhvr>
                                        <p:cTn id="85" dur="1000" fill="hold"/>
                                        <p:tgtEl>
                                          <p:spTgt spid="3">
                                            <p:graphicEl>
                                              <a:dgm id="{6088E727-1E90-431B-9927-410C2B7CE16B}"/>
                                            </p:graphicEl>
                                          </p:spTgt>
                                        </p:tgtEl>
                                        <p:attrNameLst>
                                          <p:attrName>ppt_x</p:attrName>
                                        </p:attrNameLst>
                                      </p:cBhvr>
                                      <p:tavLst>
                                        <p:tav tm="0">
                                          <p:val>
                                            <p:strVal val="#ppt_x"/>
                                          </p:val>
                                        </p:tav>
                                        <p:tav tm="100000">
                                          <p:val>
                                            <p:strVal val="#ppt_x"/>
                                          </p:val>
                                        </p:tav>
                                      </p:tavLst>
                                    </p:anim>
                                    <p:anim calcmode="lin" valueType="num">
                                      <p:cBhvr>
                                        <p:cTn id="86" dur="1000" fill="hold"/>
                                        <p:tgtEl>
                                          <p:spTgt spid="3">
                                            <p:graphicEl>
                                              <a:dgm id="{6088E727-1E90-431B-9927-410C2B7CE16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39" y="829969"/>
            <a:ext cx="7886700" cy="625205"/>
          </a:xfrm>
        </p:spPr>
        <p:txBody>
          <a:bodyPr/>
          <a:lstStyle/>
          <a:p>
            <a:pPr algn="ctr"/>
            <a:r>
              <a:rPr lang="en-US" dirty="0" smtClean="0"/>
              <a:t>Test Administration Process (FSA, NGSSS)</a:t>
            </a:r>
            <a:endParaRPr lang="en-US" dirty="0"/>
          </a:p>
        </p:txBody>
      </p:sp>
      <p:sp>
        <p:nvSpPr>
          <p:cNvPr id="4" name="Content Placeholder 2"/>
          <p:cNvSpPr txBox="1">
            <a:spLocks/>
          </p:cNvSpPr>
          <p:nvPr/>
        </p:nvSpPr>
        <p:spPr>
          <a:xfrm>
            <a:off x="331596" y="1564852"/>
            <a:ext cx="8480807" cy="4993264"/>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lvl="1" indent="-457200">
              <a:lnSpc>
                <a:spcPct val="110000"/>
              </a:lnSpc>
              <a:spcBef>
                <a:spcPts val="0"/>
              </a:spcBef>
              <a:buClrTx/>
              <a:buFont typeface="+mj-lt"/>
              <a:buAutoNum type="arabicPeriod"/>
            </a:pPr>
            <a:r>
              <a:rPr lang="en-US" b="1" dirty="0" smtClean="0"/>
              <a:t>Enroll/Register (PreID) </a:t>
            </a:r>
            <a:r>
              <a:rPr lang="en-US" b="1" dirty="0"/>
              <a:t>students into the online </a:t>
            </a:r>
            <a:r>
              <a:rPr lang="en-US" b="1" dirty="0" smtClean="0"/>
              <a:t>system </a:t>
            </a:r>
            <a:r>
              <a:rPr lang="en-US" dirty="0" smtClean="0"/>
              <a:t>(TIDE).</a:t>
            </a:r>
            <a:endParaRPr lang="en-US" dirty="0"/>
          </a:p>
          <a:p>
            <a:pPr marL="682625" lvl="2">
              <a:lnSpc>
                <a:spcPct val="110000"/>
              </a:lnSpc>
              <a:spcBef>
                <a:spcPts val="0"/>
              </a:spcBef>
              <a:buClrTx/>
              <a:buSzPct val="75000"/>
              <a:buFont typeface="Wingdings" panose="05000000000000000000" pitchFamily="2" charset="2"/>
              <a:buChar char="§"/>
            </a:pPr>
            <a:r>
              <a:rPr lang="en-US" sz="2200" dirty="0"/>
              <a:t>For Fall, Winter, and Summer – order any PBT materials </a:t>
            </a:r>
            <a:r>
              <a:rPr lang="en-US" sz="2200" dirty="0" smtClean="0"/>
              <a:t>needed (additional order)</a:t>
            </a:r>
            <a:endParaRPr lang="en-US" sz="2200" dirty="0"/>
          </a:p>
          <a:p>
            <a:pPr marL="682625" lvl="2">
              <a:lnSpc>
                <a:spcPct val="110000"/>
              </a:lnSpc>
              <a:spcBef>
                <a:spcPts val="0"/>
              </a:spcBef>
              <a:buClrTx/>
              <a:buSzPct val="75000"/>
              <a:buFont typeface="Wingdings" panose="05000000000000000000" pitchFamily="2" charset="2"/>
              <a:buChar char="§"/>
            </a:pPr>
            <a:r>
              <a:rPr lang="en-US" sz="2200" dirty="0"/>
              <a:t>For Spring </a:t>
            </a:r>
            <a:r>
              <a:rPr lang="en-US" sz="2200" dirty="0" smtClean="0"/>
              <a:t>– </a:t>
            </a:r>
            <a:r>
              <a:rPr lang="en-US" sz="2200" dirty="0"/>
              <a:t>materials delivered based </a:t>
            </a:r>
            <a:r>
              <a:rPr lang="en-US" sz="2200" dirty="0" smtClean="0"/>
              <a:t>on </a:t>
            </a:r>
            <a:r>
              <a:rPr lang="en-US" sz="2200" dirty="0" err="1" smtClean="0"/>
              <a:t>PreID</a:t>
            </a:r>
            <a:endParaRPr lang="en-US" sz="2200" dirty="0"/>
          </a:p>
          <a:p>
            <a:pPr marL="1254125" lvl="3" indent="-342900">
              <a:lnSpc>
                <a:spcPct val="110000"/>
              </a:lnSpc>
              <a:spcBef>
                <a:spcPts val="0"/>
              </a:spcBef>
              <a:buClrTx/>
              <a:buSzPct val="75000"/>
              <a:buFont typeface="Courier New" panose="02070309020205020404" pitchFamily="49" charset="0"/>
              <a:buChar char="o"/>
            </a:pPr>
            <a:r>
              <a:rPr lang="en-US" sz="2200" dirty="0" smtClean="0"/>
              <a:t>TIDE </a:t>
            </a:r>
            <a:r>
              <a:rPr lang="en-US" sz="2200" dirty="0"/>
              <a:t>User </a:t>
            </a:r>
            <a:r>
              <a:rPr lang="en-US" sz="2200" dirty="0" smtClean="0"/>
              <a:t>Guide: </a:t>
            </a:r>
            <a:r>
              <a:rPr lang="en-US" sz="2200" dirty="0">
                <a:hlinkClick r:id="rId3"/>
              </a:rPr>
              <a:t>https://</a:t>
            </a:r>
            <a:r>
              <a:rPr lang="en-US" sz="2200" dirty="0" smtClean="0">
                <a:hlinkClick r:id="rId3"/>
              </a:rPr>
              <a:t>fsassessments.org</a:t>
            </a:r>
            <a:r>
              <a:rPr lang="en-US" sz="2200" dirty="0" smtClean="0"/>
              <a:t>&gt; Resources &gt; TIDE User Guide</a:t>
            </a:r>
          </a:p>
          <a:p>
            <a:pPr marL="457200" lvl="1" indent="-457200">
              <a:lnSpc>
                <a:spcPct val="110000"/>
              </a:lnSpc>
              <a:spcBef>
                <a:spcPts val="0"/>
              </a:spcBef>
              <a:buClrTx/>
              <a:buFont typeface="+mj-lt"/>
              <a:buAutoNum type="arabicPeriod"/>
            </a:pPr>
            <a:r>
              <a:rPr lang="en-US" b="1" dirty="0" smtClean="0"/>
              <a:t>Materials </a:t>
            </a:r>
            <a:r>
              <a:rPr lang="en-US" b="1" dirty="0"/>
              <a:t>are distributed to the </a:t>
            </a:r>
            <a:r>
              <a:rPr lang="en-US" b="1" dirty="0" smtClean="0"/>
              <a:t>district, </a:t>
            </a:r>
            <a:r>
              <a:rPr lang="en-US" b="1" dirty="0"/>
              <a:t>and then the district sends to </a:t>
            </a:r>
            <a:r>
              <a:rPr lang="en-US" b="1" dirty="0" smtClean="0"/>
              <a:t>schools.</a:t>
            </a:r>
            <a:endParaRPr lang="en-US" b="1" dirty="0"/>
          </a:p>
          <a:p>
            <a:pPr marL="682625" lvl="2">
              <a:lnSpc>
                <a:spcPct val="110000"/>
              </a:lnSpc>
              <a:spcBef>
                <a:spcPts val="0"/>
              </a:spcBef>
              <a:buClrTx/>
              <a:buSzPct val="75000"/>
              <a:buFont typeface="Wingdings" panose="05000000000000000000" pitchFamily="2" charset="2"/>
              <a:buChar char="§"/>
            </a:pPr>
            <a:r>
              <a:rPr lang="en-US" sz="2200" dirty="0"/>
              <a:t>Manuals + ancillaries (e.g., work folders, planning sheets)</a:t>
            </a:r>
          </a:p>
          <a:p>
            <a:pPr marL="682625" lvl="2">
              <a:lnSpc>
                <a:spcPct val="110000"/>
              </a:lnSpc>
              <a:spcBef>
                <a:spcPts val="0"/>
              </a:spcBef>
              <a:buClrTx/>
              <a:buSzPct val="75000"/>
              <a:buFont typeface="Wingdings" panose="05000000000000000000" pitchFamily="2" charset="2"/>
              <a:buChar char="§"/>
            </a:pPr>
            <a:r>
              <a:rPr lang="en-US" sz="2200" dirty="0"/>
              <a:t>Test Materials, including accommodated materials</a:t>
            </a:r>
          </a:p>
        </p:txBody>
      </p:sp>
    </p:spTree>
    <p:extLst>
      <p:ext uri="{BB962C8B-B14F-4D97-AF65-F5344CB8AC3E}">
        <p14:creationId xmlns:p14="http://schemas.microsoft.com/office/powerpoint/2010/main" val="31671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39" y="829969"/>
            <a:ext cx="7886700" cy="625205"/>
          </a:xfrm>
        </p:spPr>
        <p:txBody>
          <a:bodyPr/>
          <a:lstStyle/>
          <a:p>
            <a:pPr algn="ctr"/>
            <a:r>
              <a:rPr lang="en-US" dirty="0" smtClean="0"/>
              <a:t>Test Administration Process (FSA, NGSSS)</a:t>
            </a:r>
            <a:endParaRPr lang="en-US" dirty="0"/>
          </a:p>
        </p:txBody>
      </p:sp>
      <p:sp>
        <p:nvSpPr>
          <p:cNvPr id="4" name="Content Placeholder 2"/>
          <p:cNvSpPr txBox="1">
            <a:spLocks/>
          </p:cNvSpPr>
          <p:nvPr/>
        </p:nvSpPr>
        <p:spPr>
          <a:xfrm>
            <a:off x="257483" y="1537399"/>
            <a:ext cx="8485238" cy="4734814"/>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0"/>
              </a:spcBef>
              <a:buClrTx/>
              <a:buFont typeface="+mj-lt"/>
              <a:buAutoNum type="arabicPeriod" startAt="3"/>
            </a:pPr>
            <a:r>
              <a:rPr lang="en-US" b="1" dirty="0" smtClean="0"/>
              <a:t>Training</a:t>
            </a:r>
          </a:p>
          <a:p>
            <a:pPr marL="914400" lvl="2" indent="-457200">
              <a:lnSpc>
                <a:spcPct val="100000"/>
              </a:lnSpc>
              <a:spcBef>
                <a:spcPts val="0"/>
              </a:spcBef>
              <a:buClrTx/>
              <a:buFont typeface="Wingdings" panose="05000000000000000000" pitchFamily="2" charset="2"/>
              <a:buChar char="§"/>
            </a:pPr>
            <a:r>
              <a:rPr lang="en-US" sz="2200" dirty="0" smtClean="0"/>
              <a:t>Each administration, train school coordinators, test administrators, and proctors</a:t>
            </a:r>
          </a:p>
          <a:p>
            <a:pPr marL="457200" lvl="1" indent="-457200">
              <a:lnSpc>
                <a:spcPct val="100000"/>
              </a:lnSpc>
              <a:spcBef>
                <a:spcPts val="0"/>
              </a:spcBef>
              <a:buClrTx/>
              <a:buFont typeface="+mj-lt"/>
              <a:buAutoNum type="arabicPeriod" startAt="4"/>
            </a:pPr>
            <a:r>
              <a:rPr lang="en-US" b="1" dirty="0" smtClean="0"/>
              <a:t>Testing</a:t>
            </a:r>
            <a:endParaRPr lang="en-US" b="1" dirty="0"/>
          </a:p>
          <a:p>
            <a:pPr marL="682625" lvl="2">
              <a:lnSpc>
                <a:spcPct val="100000"/>
              </a:lnSpc>
              <a:spcBef>
                <a:spcPts val="0"/>
              </a:spcBef>
              <a:buClrTx/>
              <a:buSzPct val="75000"/>
              <a:buFont typeface="Wingdings" panose="05000000000000000000" pitchFamily="2" charset="2"/>
              <a:buChar char="§"/>
            </a:pPr>
            <a:r>
              <a:rPr lang="en-US" sz="2200" dirty="0" smtClean="0"/>
              <a:t>Computer-Based Testing</a:t>
            </a:r>
          </a:p>
          <a:p>
            <a:pPr marL="1254125" lvl="3" indent="-342900">
              <a:lnSpc>
                <a:spcPct val="100000"/>
              </a:lnSpc>
              <a:spcBef>
                <a:spcPts val="0"/>
              </a:spcBef>
              <a:buClrTx/>
              <a:buSzPct val="75000"/>
              <a:buFont typeface="Courier New" panose="02070309020205020404" pitchFamily="49" charset="0"/>
              <a:buChar char="o"/>
            </a:pPr>
            <a:r>
              <a:rPr lang="en-US" sz="2200" dirty="0" smtClean="0"/>
              <a:t>Test Administrators start a session in the TA Interface and students sign into the Secure Browser, Test Delivery System with test tickets</a:t>
            </a:r>
          </a:p>
          <a:p>
            <a:pPr marL="682625" lvl="2">
              <a:lnSpc>
                <a:spcPct val="100000"/>
              </a:lnSpc>
              <a:spcBef>
                <a:spcPts val="0"/>
              </a:spcBef>
              <a:buClrTx/>
              <a:buSzPct val="75000"/>
              <a:buFont typeface="Wingdings" panose="05000000000000000000" pitchFamily="2" charset="2"/>
              <a:buChar char="§"/>
            </a:pPr>
            <a:r>
              <a:rPr lang="en-US" sz="2200" dirty="0" smtClean="0"/>
              <a:t>For </a:t>
            </a:r>
            <a:r>
              <a:rPr lang="en-US" sz="2200" dirty="0"/>
              <a:t>Fall, Winter, and Summer – Schools may test anytime within the statewide window</a:t>
            </a:r>
          </a:p>
          <a:p>
            <a:pPr marL="682625" lvl="2">
              <a:lnSpc>
                <a:spcPct val="100000"/>
              </a:lnSpc>
              <a:spcBef>
                <a:spcPts val="0"/>
              </a:spcBef>
              <a:buClrTx/>
              <a:buSzPct val="75000"/>
              <a:buFont typeface="Wingdings" panose="05000000000000000000" pitchFamily="2" charset="2"/>
              <a:buChar char="§"/>
            </a:pPr>
            <a:r>
              <a:rPr lang="en-US" sz="2200" dirty="0" smtClean="0"/>
              <a:t>For Spring – FDOE will send more specific scheduling guidance for districts to test within the window </a:t>
            </a:r>
          </a:p>
          <a:p>
            <a:pPr marL="682625" lvl="2">
              <a:lnSpc>
                <a:spcPct val="100000"/>
              </a:lnSpc>
              <a:spcBef>
                <a:spcPts val="0"/>
              </a:spcBef>
              <a:buClrTx/>
              <a:buSzPct val="75000"/>
              <a:buFont typeface="Wingdings" panose="05000000000000000000" pitchFamily="2" charset="2"/>
              <a:buChar char="§"/>
            </a:pPr>
            <a:r>
              <a:rPr lang="en-US" sz="2200" dirty="0" smtClean="0"/>
              <a:t>Calibration </a:t>
            </a:r>
            <a:r>
              <a:rPr lang="en-US" sz="2200" dirty="0"/>
              <a:t>sample – </a:t>
            </a:r>
            <a:r>
              <a:rPr lang="en-US" sz="2200" dirty="0" smtClean="0"/>
              <a:t>Schools test </a:t>
            </a:r>
            <a:r>
              <a:rPr lang="en-US" sz="2200" dirty="0"/>
              <a:t>earlier in the window to allow for equating and data needed for </a:t>
            </a:r>
            <a:r>
              <a:rPr lang="en-US" sz="2200" dirty="0" smtClean="0"/>
              <a:t>scoring</a:t>
            </a:r>
            <a:endParaRPr lang="en-US" sz="2200" dirty="0"/>
          </a:p>
        </p:txBody>
      </p:sp>
    </p:spTree>
    <p:extLst>
      <p:ext uri="{BB962C8B-B14F-4D97-AF65-F5344CB8AC3E}">
        <p14:creationId xmlns:p14="http://schemas.microsoft.com/office/powerpoint/2010/main" val="23043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39" y="915694"/>
            <a:ext cx="7886700" cy="625205"/>
          </a:xfrm>
        </p:spPr>
        <p:txBody>
          <a:bodyPr/>
          <a:lstStyle/>
          <a:p>
            <a:pPr algn="ctr"/>
            <a:r>
              <a:rPr lang="en-US" dirty="0" smtClean="0"/>
              <a:t>Test Administration Process (FSA, NGSSS)</a:t>
            </a:r>
            <a:endParaRPr lang="en-US" dirty="0"/>
          </a:p>
        </p:txBody>
      </p:sp>
      <p:sp>
        <p:nvSpPr>
          <p:cNvPr id="4" name="Content Placeholder 2"/>
          <p:cNvSpPr txBox="1">
            <a:spLocks/>
          </p:cNvSpPr>
          <p:nvPr/>
        </p:nvSpPr>
        <p:spPr>
          <a:xfrm>
            <a:off x="314633" y="1993477"/>
            <a:ext cx="8485238" cy="3931073"/>
          </a:xfrm>
          <a:prstGeom prst="rect">
            <a:avLst/>
          </a:prstGeom>
          <a:noFill/>
        </p:spPr>
        <p:txBody>
          <a:bodyPr>
            <a:normAutofit fontScale="92500" lnSpcReduction="1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0"/>
              </a:spcBef>
              <a:buClrTx/>
              <a:buFont typeface="+mj-lt"/>
              <a:buAutoNum type="arabicPeriod" startAt="5"/>
            </a:pPr>
            <a:r>
              <a:rPr lang="en-US" sz="2600" b="1" dirty="0"/>
              <a:t>Return Materials</a:t>
            </a:r>
          </a:p>
          <a:p>
            <a:pPr marL="968375" lvl="2" indent="-514350">
              <a:lnSpc>
                <a:spcPct val="100000"/>
              </a:lnSpc>
              <a:spcBef>
                <a:spcPts val="0"/>
              </a:spcBef>
              <a:buClrTx/>
              <a:buSzPct val="75000"/>
              <a:buFont typeface="+mj-lt"/>
              <a:buAutoNum type="arabicPeriod"/>
            </a:pPr>
            <a:r>
              <a:rPr lang="en-US" sz="2600" dirty="0" smtClean="0"/>
              <a:t>Schools </a:t>
            </a:r>
            <a:r>
              <a:rPr lang="en-US" sz="2600" dirty="0"/>
              <a:t>return materials to the district, and the district ships to the appropriate </a:t>
            </a:r>
            <a:r>
              <a:rPr lang="en-US" sz="2600" dirty="0" smtClean="0"/>
              <a:t>contractor</a:t>
            </a:r>
          </a:p>
          <a:p>
            <a:pPr marL="968375" lvl="2" indent="-514350">
              <a:lnSpc>
                <a:spcPct val="100000"/>
              </a:lnSpc>
              <a:spcBef>
                <a:spcPts val="0"/>
              </a:spcBef>
              <a:buClrTx/>
              <a:buSzPct val="75000"/>
              <a:buFont typeface="+mj-lt"/>
              <a:buAutoNum type="arabicPeriod"/>
            </a:pPr>
            <a:r>
              <a:rPr lang="en-US" sz="2600" dirty="0" smtClean="0"/>
              <a:t>Schools return directly to the contractor</a:t>
            </a:r>
            <a:endParaRPr lang="en-US" sz="3500" dirty="0" smtClean="0"/>
          </a:p>
          <a:p>
            <a:pPr marL="514350" lvl="1" indent="-514350">
              <a:lnSpc>
                <a:spcPct val="100000"/>
              </a:lnSpc>
              <a:spcBef>
                <a:spcPts val="600"/>
              </a:spcBef>
              <a:buClrTx/>
              <a:buFont typeface="+mj-lt"/>
              <a:buAutoNum type="arabicPeriod" startAt="6"/>
            </a:pPr>
            <a:r>
              <a:rPr lang="en-US" sz="2600" b="1" dirty="0" smtClean="0"/>
              <a:t>Scores </a:t>
            </a:r>
            <a:r>
              <a:rPr lang="en-US" sz="2600" b="1" dirty="0"/>
              <a:t>Released</a:t>
            </a:r>
          </a:p>
          <a:p>
            <a:pPr marL="682625" lvl="2">
              <a:lnSpc>
                <a:spcPct val="100000"/>
              </a:lnSpc>
              <a:spcBef>
                <a:spcPts val="0"/>
              </a:spcBef>
              <a:buClrTx/>
              <a:buSzPct val="75000"/>
              <a:buFont typeface="Wingdings" panose="05000000000000000000" pitchFamily="2" charset="2"/>
              <a:buChar char="§"/>
            </a:pPr>
            <a:r>
              <a:rPr lang="en-US" sz="2600" dirty="0"/>
              <a:t>No announcement ahead of </a:t>
            </a:r>
            <a:r>
              <a:rPr lang="en-US" sz="2600" dirty="0" smtClean="0"/>
              <a:t>time</a:t>
            </a:r>
          </a:p>
          <a:p>
            <a:pPr marL="682625" lvl="2">
              <a:lnSpc>
                <a:spcPct val="100000"/>
              </a:lnSpc>
              <a:spcBef>
                <a:spcPts val="0"/>
              </a:spcBef>
              <a:buClrTx/>
              <a:buSzPct val="75000"/>
              <a:buFont typeface="Wingdings" panose="05000000000000000000" pitchFamily="2" charset="2"/>
              <a:buChar char="§"/>
            </a:pPr>
            <a:r>
              <a:rPr lang="en-US" sz="2600" dirty="0" smtClean="0"/>
              <a:t>Available online through PearsonAccess Next</a:t>
            </a:r>
          </a:p>
          <a:p>
            <a:pPr marL="682625" lvl="2">
              <a:lnSpc>
                <a:spcPct val="100000"/>
              </a:lnSpc>
              <a:spcBef>
                <a:spcPts val="0"/>
              </a:spcBef>
              <a:buClrTx/>
              <a:buSzPct val="75000"/>
              <a:buFont typeface="Wingdings" panose="05000000000000000000" pitchFamily="2" charset="2"/>
              <a:buChar char="§"/>
            </a:pPr>
            <a:r>
              <a:rPr lang="en-US" sz="2600" dirty="0" smtClean="0"/>
              <a:t>One </a:t>
            </a:r>
            <a:r>
              <a:rPr lang="en-US" sz="2600" dirty="0"/>
              <a:t>paper copy of the individual student report is mailed </a:t>
            </a:r>
            <a:r>
              <a:rPr lang="en-US" sz="2600" dirty="0" smtClean="0"/>
              <a:t>to the district </a:t>
            </a:r>
            <a:r>
              <a:rPr lang="en-US" sz="2600" dirty="0"/>
              <a:t>for each </a:t>
            </a:r>
            <a:r>
              <a:rPr lang="en-US" sz="2600" dirty="0" smtClean="0"/>
              <a:t>student</a:t>
            </a:r>
            <a:endParaRPr lang="en-US" sz="2600" dirty="0"/>
          </a:p>
          <a:p>
            <a:pPr marL="514350" lvl="1" indent="-514350">
              <a:lnSpc>
                <a:spcPct val="100000"/>
              </a:lnSpc>
              <a:spcBef>
                <a:spcPts val="600"/>
              </a:spcBef>
              <a:buClrTx/>
              <a:buFont typeface="+mj-lt"/>
              <a:buAutoNum type="arabicPeriod" startAt="7"/>
            </a:pPr>
            <a:r>
              <a:rPr lang="en-US" sz="2600" b="1" dirty="0"/>
              <a:t>Score Inquiry Process</a:t>
            </a:r>
          </a:p>
          <a:p>
            <a:pPr marL="682625" lvl="2">
              <a:lnSpc>
                <a:spcPct val="100000"/>
              </a:lnSpc>
              <a:spcBef>
                <a:spcPts val="0"/>
              </a:spcBef>
              <a:buClrTx/>
              <a:buSzPct val="75000"/>
              <a:buFont typeface="Wingdings" panose="05000000000000000000" pitchFamily="2" charset="2"/>
              <a:buChar char="§"/>
            </a:pPr>
            <a:r>
              <a:rPr lang="en-US" sz="2600" dirty="0"/>
              <a:t>Any scores not released or questions about </a:t>
            </a:r>
            <a:r>
              <a:rPr lang="en-US" sz="2600" dirty="0" smtClean="0"/>
              <a:t>scores</a:t>
            </a:r>
            <a:endParaRPr lang="en-US" sz="2600" dirty="0"/>
          </a:p>
        </p:txBody>
      </p:sp>
    </p:spTree>
    <p:extLst>
      <p:ext uri="{BB962C8B-B14F-4D97-AF65-F5344CB8AC3E}">
        <p14:creationId xmlns:p14="http://schemas.microsoft.com/office/powerpoint/2010/main" val="17123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02" y="1068094"/>
            <a:ext cx="7886700" cy="625205"/>
          </a:xfrm>
        </p:spPr>
        <p:txBody>
          <a:bodyPr/>
          <a:lstStyle/>
          <a:p>
            <a:pPr algn="ctr"/>
            <a:r>
              <a:rPr lang="en-US" dirty="0" smtClean="0"/>
              <a:t>High-Level Yearly Schedule </a:t>
            </a:r>
            <a:br>
              <a:rPr lang="en-US" dirty="0" smtClean="0"/>
            </a:br>
            <a:r>
              <a:rPr lang="en-US" sz="2800" dirty="0" smtClean="0"/>
              <a:t>(Monthly Key Events)</a:t>
            </a:r>
            <a:endParaRPr lang="en-US" sz="2800" dirty="0"/>
          </a:p>
        </p:txBody>
      </p:sp>
      <p:sp>
        <p:nvSpPr>
          <p:cNvPr id="4" name="Content Placeholder 2"/>
          <p:cNvSpPr txBox="1">
            <a:spLocks/>
          </p:cNvSpPr>
          <p:nvPr/>
        </p:nvSpPr>
        <p:spPr>
          <a:xfrm>
            <a:off x="361741" y="1898227"/>
            <a:ext cx="8440615" cy="4462379"/>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buClrTx/>
            </a:pPr>
            <a:r>
              <a:rPr lang="en-US" sz="2600" b="1" dirty="0"/>
              <a:t>August</a:t>
            </a:r>
          </a:p>
          <a:p>
            <a:pPr marL="633413" lvl="2">
              <a:buClrTx/>
              <a:buSzPct val="75000"/>
              <a:buFont typeface="Wingdings" panose="05000000000000000000" pitchFamily="2" charset="2"/>
              <a:buChar char="§"/>
            </a:pPr>
            <a:r>
              <a:rPr lang="en-US" sz="2400" dirty="0"/>
              <a:t>Annual </a:t>
            </a:r>
            <a:r>
              <a:rPr lang="en-US" sz="2400" dirty="0" smtClean="0"/>
              <a:t>Meeting for District Assessment Coordinators hosted by FDOE/Assessment </a:t>
            </a:r>
            <a:endParaRPr lang="en-US" sz="2400" dirty="0"/>
          </a:p>
          <a:p>
            <a:pPr marL="633413" lvl="2">
              <a:buClrTx/>
              <a:buSzPct val="75000"/>
              <a:buFont typeface="Wingdings" panose="05000000000000000000" pitchFamily="2" charset="2"/>
              <a:buChar char="§"/>
            </a:pPr>
            <a:r>
              <a:rPr lang="en-US" sz="2400" dirty="0"/>
              <a:t>TIDE </a:t>
            </a:r>
            <a:r>
              <a:rPr lang="en-US" sz="2400" dirty="0" smtClean="0"/>
              <a:t>opens </a:t>
            </a:r>
            <a:r>
              <a:rPr lang="en-US" sz="2400" dirty="0"/>
              <a:t>for Fall </a:t>
            </a:r>
            <a:r>
              <a:rPr lang="en-US" sz="2400" dirty="0" smtClean="0"/>
              <a:t>materials</a:t>
            </a:r>
            <a:endParaRPr lang="en-US" sz="2400" dirty="0"/>
          </a:p>
          <a:p>
            <a:pPr marL="633413" lvl="2">
              <a:buClrTx/>
              <a:buSzPct val="75000"/>
              <a:buFont typeface="Wingdings" panose="05000000000000000000" pitchFamily="2" charset="2"/>
              <a:buChar char="§"/>
            </a:pPr>
            <a:r>
              <a:rPr lang="en-US" sz="2400" dirty="0"/>
              <a:t>PreID for Fall </a:t>
            </a:r>
            <a:r>
              <a:rPr lang="en-US" sz="2400" dirty="0" smtClean="0"/>
              <a:t>EOC and ELA Retake opens</a:t>
            </a:r>
            <a:endParaRPr lang="en-US" sz="2400" dirty="0"/>
          </a:p>
          <a:p>
            <a:pPr marL="633413" lvl="2">
              <a:buClrTx/>
              <a:buSzPct val="75000"/>
              <a:buFont typeface="Wingdings" panose="05000000000000000000" pitchFamily="2" charset="2"/>
              <a:buChar char="§"/>
            </a:pPr>
            <a:r>
              <a:rPr lang="en-US" sz="2400" dirty="0"/>
              <a:t>New software released for online testing</a:t>
            </a:r>
          </a:p>
          <a:p>
            <a:pPr marL="633413" lvl="2">
              <a:buClrTx/>
              <a:buSzPct val="75000"/>
              <a:buFont typeface="Wingdings" panose="05000000000000000000" pitchFamily="2" charset="2"/>
              <a:buChar char="§"/>
            </a:pPr>
            <a:r>
              <a:rPr lang="en-US" sz="2400" dirty="0"/>
              <a:t>Refresh of user guides</a:t>
            </a:r>
          </a:p>
          <a:p>
            <a:pPr marL="228600" lvl="1">
              <a:buClrTx/>
            </a:pPr>
            <a:r>
              <a:rPr lang="en-US" sz="2600" b="1" dirty="0" smtClean="0"/>
              <a:t>September</a:t>
            </a:r>
          </a:p>
          <a:p>
            <a:pPr marL="682625" lvl="2">
              <a:buClrTx/>
              <a:buSzPct val="75000"/>
              <a:buFont typeface="Wingdings" panose="05000000000000000000" pitchFamily="2" charset="2"/>
              <a:buChar char="§"/>
            </a:pPr>
            <a:r>
              <a:rPr lang="en-US" sz="2400" dirty="0" smtClean="0"/>
              <a:t>Fall EOC and ELA Retake testing opens</a:t>
            </a:r>
          </a:p>
          <a:p>
            <a:pPr marL="228600" lvl="1">
              <a:buClrTx/>
            </a:pPr>
            <a:r>
              <a:rPr lang="en-US" sz="2600" b="1" dirty="0" smtClean="0"/>
              <a:t>October</a:t>
            </a:r>
            <a:endParaRPr lang="en-US" sz="2600" b="1" dirty="0"/>
          </a:p>
          <a:p>
            <a:pPr marL="682625" lvl="2">
              <a:buClrTx/>
              <a:buSzPct val="75000"/>
              <a:buFont typeface="Wingdings" panose="05000000000000000000" pitchFamily="2" charset="2"/>
              <a:buChar char="§"/>
            </a:pPr>
            <a:r>
              <a:rPr lang="en-US" sz="2400" dirty="0"/>
              <a:t>Uniform Assessment Calendar </a:t>
            </a:r>
            <a:r>
              <a:rPr lang="en-US" sz="2400" dirty="0" smtClean="0"/>
              <a:t>due (10/1)</a:t>
            </a:r>
            <a:endParaRPr lang="en-US" sz="2400" dirty="0"/>
          </a:p>
        </p:txBody>
      </p:sp>
    </p:spTree>
    <p:extLst>
      <p:ext uri="{BB962C8B-B14F-4D97-AF65-F5344CB8AC3E}">
        <p14:creationId xmlns:p14="http://schemas.microsoft.com/office/powerpoint/2010/main" val="11849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 calcmode="lin" valueType="num">
                                      <p:cBhvr additive="base">
                                        <p:cTn id="1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8" end="8"/>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 calcmode="lin" valueType="num">
                                      <p:cBhvr additive="base">
                                        <p:cTn id="2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02" y="1068094"/>
            <a:ext cx="7886700" cy="625205"/>
          </a:xfrm>
        </p:spPr>
        <p:txBody>
          <a:bodyPr/>
          <a:lstStyle/>
          <a:p>
            <a:pPr algn="ctr"/>
            <a:r>
              <a:rPr lang="en-US" dirty="0" smtClean="0"/>
              <a:t>High-Level Yearly Schedule </a:t>
            </a:r>
            <a:br>
              <a:rPr lang="en-US" dirty="0" smtClean="0"/>
            </a:br>
            <a:r>
              <a:rPr lang="en-US" sz="2800" dirty="0" smtClean="0"/>
              <a:t>(Monthly Key Events)</a:t>
            </a:r>
            <a:endParaRPr lang="en-US" sz="2800" dirty="0"/>
          </a:p>
        </p:txBody>
      </p:sp>
      <p:sp>
        <p:nvSpPr>
          <p:cNvPr id="4" name="Content Placeholder 2"/>
          <p:cNvSpPr txBox="1">
            <a:spLocks/>
          </p:cNvSpPr>
          <p:nvPr/>
        </p:nvSpPr>
        <p:spPr>
          <a:xfrm>
            <a:off x="361741" y="1898227"/>
            <a:ext cx="8440615" cy="4462379"/>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buClrTx/>
            </a:pPr>
            <a:r>
              <a:rPr lang="en-US" sz="2600" b="1" dirty="0" smtClean="0"/>
              <a:t>November</a:t>
            </a:r>
            <a:endParaRPr lang="en-US" sz="2600" b="1" dirty="0"/>
          </a:p>
          <a:p>
            <a:pPr marL="633413" lvl="2">
              <a:buClrTx/>
              <a:buSzPct val="75000"/>
              <a:buFont typeface="Wingdings" panose="05000000000000000000" pitchFamily="2" charset="2"/>
              <a:buChar char="§"/>
            </a:pPr>
            <a:r>
              <a:rPr lang="en-US" sz="2400" dirty="0" smtClean="0"/>
              <a:t>PreID for Winter EOC opens</a:t>
            </a:r>
          </a:p>
          <a:p>
            <a:pPr marL="633413" lvl="2">
              <a:buClrTx/>
              <a:buSzPct val="75000"/>
              <a:buFont typeface="Wingdings" panose="05000000000000000000" pitchFamily="2" charset="2"/>
              <a:buChar char="§"/>
            </a:pPr>
            <a:r>
              <a:rPr lang="en-US" sz="2400" dirty="0" smtClean="0"/>
              <a:t>Winter EOC testing</a:t>
            </a:r>
            <a:endParaRPr lang="en-US" sz="2400" dirty="0"/>
          </a:p>
          <a:p>
            <a:pPr marL="228600" lvl="1">
              <a:buClrTx/>
            </a:pPr>
            <a:r>
              <a:rPr lang="en-US" sz="2600" b="1" dirty="0" smtClean="0"/>
              <a:t>December</a:t>
            </a:r>
            <a:endParaRPr lang="en-US" sz="2600" b="1" dirty="0"/>
          </a:p>
          <a:p>
            <a:pPr marL="682625" lvl="2">
              <a:buClrTx/>
              <a:buSzPct val="75000"/>
              <a:buFont typeface="Wingdings" panose="05000000000000000000" pitchFamily="2" charset="2"/>
              <a:buChar char="§"/>
            </a:pPr>
            <a:r>
              <a:rPr lang="en-US" sz="2400" dirty="0" smtClean="0"/>
              <a:t>Winter </a:t>
            </a:r>
            <a:r>
              <a:rPr lang="en-US" sz="2400" dirty="0"/>
              <a:t>EOC </a:t>
            </a:r>
            <a:r>
              <a:rPr lang="en-US" sz="2400" dirty="0" smtClean="0"/>
              <a:t>testing</a:t>
            </a:r>
            <a:endParaRPr lang="en-US" sz="2400" dirty="0"/>
          </a:p>
          <a:p>
            <a:pPr marL="228600" lvl="1">
              <a:buClrTx/>
            </a:pPr>
            <a:r>
              <a:rPr lang="en-US" sz="2600" b="1" dirty="0" smtClean="0"/>
              <a:t>January</a:t>
            </a:r>
            <a:endParaRPr lang="en-US" sz="2600" b="1" dirty="0"/>
          </a:p>
          <a:p>
            <a:pPr marL="682625" lvl="2">
              <a:buClrTx/>
              <a:buSzPct val="75000"/>
              <a:buFont typeface="Wingdings" panose="05000000000000000000" pitchFamily="2" charset="2"/>
              <a:buChar char="§"/>
            </a:pPr>
            <a:r>
              <a:rPr lang="en-US" sz="2400" dirty="0" smtClean="0"/>
              <a:t>Refresh of user guides</a:t>
            </a:r>
          </a:p>
          <a:p>
            <a:pPr marL="682625" lvl="2">
              <a:buClrTx/>
              <a:buSzPct val="75000"/>
              <a:buFont typeface="Wingdings" panose="05000000000000000000" pitchFamily="2" charset="2"/>
              <a:buChar char="§"/>
            </a:pPr>
            <a:r>
              <a:rPr lang="en-US" sz="2400" dirty="0"/>
              <a:t>PreID for Spring Writing, Reading, </a:t>
            </a:r>
            <a:r>
              <a:rPr lang="en-US" sz="2400" dirty="0" smtClean="0"/>
              <a:t>Math, Science, EOC opens</a:t>
            </a:r>
          </a:p>
          <a:p>
            <a:pPr marL="682625" lvl="2">
              <a:buClrTx/>
              <a:buSzPct val="75000"/>
              <a:buFont typeface="Wingdings" panose="05000000000000000000" pitchFamily="2" charset="2"/>
              <a:buChar char="§"/>
            </a:pPr>
            <a:r>
              <a:rPr lang="en-US" sz="2400" dirty="0" smtClean="0"/>
              <a:t>PreID for Spring testing due (for receiving materials)</a:t>
            </a:r>
            <a:endParaRPr lang="en-US" sz="2400" dirty="0"/>
          </a:p>
        </p:txBody>
      </p:sp>
    </p:spTree>
    <p:extLst>
      <p:ext uri="{BB962C8B-B14F-4D97-AF65-F5344CB8AC3E}">
        <p14:creationId xmlns:p14="http://schemas.microsoft.com/office/powerpoint/2010/main" val="39719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02" y="1068094"/>
            <a:ext cx="7886700" cy="625205"/>
          </a:xfrm>
        </p:spPr>
        <p:txBody>
          <a:bodyPr/>
          <a:lstStyle/>
          <a:p>
            <a:pPr algn="ctr"/>
            <a:r>
              <a:rPr lang="en-US" dirty="0" smtClean="0"/>
              <a:t>High-Level Yearly Schedule </a:t>
            </a:r>
            <a:br>
              <a:rPr lang="en-US" dirty="0" smtClean="0"/>
            </a:br>
            <a:r>
              <a:rPr lang="en-US" sz="2800" dirty="0" smtClean="0"/>
              <a:t>(Monthly Key Events)</a:t>
            </a:r>
            <a:endParaRPr lang="en-US" sz="2800" dirty="0"/>
          </a:p>
        </p:txBody>
      </p:sp>
      <p:sp>
        <p:nvSpPr>
          <p:cNvPr id="4" name="Content Placeholder 2"/>
          <p:cNvSpPr txBox="1">
            <a:spLocks/>
          </p:cNvSpPr>
          <p:nvPr/>
        </p:nvSpPr>
        <p:spPr>
          <a:xfrm>
            <a:off x="361741" y="1898227"/>
            <a:ext cx="8440615" cy="4462379"/>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buClrTx/>
            </a:pPr>
            <a:r>
              <a:rPr lang="en-US" sz="2600" b="1" dirty="0" smtClean="0"/>
              <a:t>February</a:t>
            </a:r>
            <a:endParaRPr lang="en-US" sz="2600" b="1" dirty="0"/>
          </a:p>
          <a:p>
            <a:pPr marL="633413" lvl="2">
              <a:buClrTx/>
              <a:buSzPct val="75000"/>
              <a:buFont typeface="Wingdings" panose="05000000000000000000" pitchFamily="2" charset="2"/>
              <a:buChar char="§"/>
            </a:pPr>
            <a:r>
              <a:rPr lang="en-US" sz="2400" dirty="0"/>
              <a:t>PreID for Spring testing due (for </a:t>
            </a:r>
            <a:r>
              <a:rPr lang="en-US" sz="2400" dirty="0" smtClean="0"/>
              <a:t>PreID labels)</a:t>
            </a:r>
          </a:p>
          <a:p>
            <a:pPr marL="633413" lvl="2">
              <a:buClrTx/>
              <a:buSzPct val="75000"/>
              <a:buFont typeface="Wingdings" panose="05000000000000000000" pitchFamily="2" charset="2"/>
              <a:buChar char="§"/>
            </a:pPr>
            <a:r>
              <a:rPr lang="en-US" sz="2400" dirty="0" smtClean="0"/>
              <a:t>Spring ELA Retake Testing</a:t>
            </a:r>
          </a:p>
          <a:p>
            <a:pPr marL="1204913" lvl="3" indent="-342900">
              <a:buClrTx/>
              <a:buSzPct val="75000"/>
              <a:buFont typeface="Courier New" panose="02070309020205020404" pitchFamily="49" charset="0"/>
              <a:buChar char="o"/>
            </a:pPr>
            <a:r>
              <a:rPr lang="en-US" sz="2400" dirty="0" smtClean="0"/>
              <a:t>ELA Writing, ELA Reading, Algebra 1 EOC Retakes</a:t>
            </a:r>
            <a:endParaRPr lang="en-US" sz="2400" dirty="0"/>
          </a:p>
          <a:p>
            <a:pPr marL="228600" lvl="1">
              <a:buClrTx/>
            </a:pPr>
            <a:r>
              <a:rPr lang="en-US" sz="2600" b="1" dirty="0" smtClean="0"/>
              <a:t>March</a:t>
            </a:r>
            <a:endParaRPr lang="en-US" sz="2600" b="1" dirty="0"/>
          </a:p>
          <a:p>
            <a:pPr marL="682625" lvl="2">
              <a:buClrTx/>
              <a:buSzPct val="75000"/>
              <a:buFont typeface="Wingdings" panose="05000000000000000000" pitchFamily="2" charset="2"/>
              <a:buChar char="§"/>
            </a:pPr>
            <a:r>
              <a:rPr lang="en-US" sz="2400" dirty="0" smtClean="0"/>
              <a:t>Spring ELA Retake Testing</a:t>
            </a:r>
          </a:p>
          <a:p>
            <a:pPr marL="1254125" lvl="3" indent="-342900">
              <a:buClrTx/>
              <a:buSzPct val="75000"/>
              <a:buFont typeface="Courier New" panose="02070309020205020404" pitchFamily="49" charset="0"/>
              <a:buChar char="o"/>
            </a:pPr>
            <a:r>
              <a:rPr lang="en-US" sz="2400" dirty="0" smtClean="0"/>
              <a:t>ELA Writing, ELA Reading, Algebra 1 EOC Retakes</a:t>
            </a:r>
            <a:endParaRPr lang="en-US" sz="2400" dirty="0"/>
          </a:p>
          <a:p>
            <a:pPr marL="228600" lvl="1">
              <a:buClrTx/>
            </a:pPr>
            <a:r>
              <a:rPr lang="en-US" sz="2600" b="1" dirty="0" smtClean="0"/>
              <a:t>April</a:t>
            </a:r>
            <a:endParaRPr lang="en-US" sz="2600" b="1" dirty="0"/>
          </a:p>
          <a:p>
            <a:pPr marL="682625" lvl="2">
              <a:buClrTx/>
              <a:buSzPct val="75000"/>
              <a:buFont typeface="Wingdings" panose="05000000000000000000" pitchFamily="2" charset="2"/>
              <a:buChar char="§"/>
            </a:pPr>
            <a:r>
              <a:rPr lang="en-US" sz="2400" dirty="0" smtClean="0"/>
              <a:t>Grade 3 ELA Reading Testing</a:t>
            </a:r>
          </a:p>
          <a:p>
            <a:pPr marL="682625" lvl="2">
              <a:buClrTx/>
              <a:buSzPct val="75000"/>
              <a:buFont typeface="Wingdings" panose="05000000000000000000" pitchFamily="2" charset="2"/>
              <a:buChar char="§"/>
            </a:pPr>
            <a:r>
              <a:rPr lang="en-US" sz="2400" dirty="0" smtClean="0"/>
              <a:t>ELA Writing Testing</a:t>
            </a:r>
            <a:endParaRPr lang="en-US" sz="2400" dirty="0"/>
          </a:p>
        </p:txBody>
      </p:sp>
    </p:spTree>
    <p:extLst>
      <p:ext uri="{BB962C8B-B14F-4D97-AF65-F5344CB8AC3E}">
        <p14:creationId xmlns:p14="http://schemas.microsoft.com/office/powerpoint/2010/main" val="40767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02" y="1068094"/>
            <a:ext cx="7886700" cy="625205"/>
          </a:xfrm>
        </p:spPr>
        <p:txBody>
          <a:bodyPr/>
          <a:lstStyle/>
          <a:p>
            <a:pPr algn="ctr"/>
            <a:r>
              <a:rPr lang="en-US" dirty="0" smtClean="0"/>
              <a:t>High-Level Yearly Schedule </a:t>
            </a:r>
            <a:br>
              <a:rPr lang="en-US" dirty="0" smtClean="0"/>
            </a:br>
            <a:r>
              <a:rPr lang="en-US" sz="2800" dirty="0" smtClean="0"/>
              <a:t>(Monthly Key Events)</a:t>
            </a:r>
            <a:endParaRPr lang="en-US" sz="2800" dirty="0"/>
          </a:p>
        </p:txBody>
      </p:sp>
      <p:sp>
        <p:nvSpPr>
          <p:cNvPr id="4" name="Content Placeholder 2"/>
          <p:cNvSpPr txBox="1">
            <a:spLocks/>
          </p:cNvSpPr>
          <p:nvPr/>
        </p:nvSpPr>
        <p:spPr>
          <a:xfrm>
            <a:off x="361741" y="1898227"/>
            <a:ext cx="8440615" cy="4462379"/>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buClrTx/>
            </a:pPr>
            <a:r>
              <a:rPr lang="en-US" sz="2600" b="1" dirty="0" smtClean="0"/>
              <a:t>May</a:t>
            </a:r>
            <a:endParaRPr lang="en-US" sz="2600" b="1" dirty="0"/>
          </a:p>
          <a:p>
            <a:pPr marL="633413" lvl="2">
              <a:buClrTx/>
              <a:buSzPct val="75000"/>
              <a:buFont typeface="Wingdings" panose="05000000000000000000" pitchFamily="2" charset="2"/>
              <a:buChar char="§"/>
            </a:pPr>
            <a:r>
              <a:rPr lang="en-US" sz="2400" dirty="0" smtClean="0"/>
              <a:t>ELA Reading, Mathematics, and EOC Testing</a:t>
            </a:r>
          </a:p>
          <a:p>
            <a:pPr marL="633413" lvl="2">
              <a:buClrTx/>
              <a:buSzPct val="75000"/>
              <a:buFont typeface="Wingdings" panose="05000000000000000000" pitchFamily="2" charset="2"/>
              <a:buChar char="§"/>
            </a:pPr>
            <a:r>
              <a:rPr lang="en-US" sz="2400" dirty="0" smtClean="0"/>
              <a:t>By May 31, Grade 3 and Retake scores reported</a:t>
            </a:r>
            <a:endParaRPr lang="en-US" sz="2400" dirty="0"/>
          </a:p>
          <a:p>
            <a:pPr marL="228600" lvl="1">
              <a:buClrTx/>
            </a:pPr>
            <a:r>
              <a:rPr lang="en-US" sz="2600" b="1" dirty="0" smtClean="0"/>
              <a:t>June</a:t>
            </a:r>
            <a:endParaRPr lang="en-US" sz="2600" b="1" dirty="0"/>
          </a:p>
          <a:p>
            <a:pPr marL="682625" lvl="2">
              <a:buClrTx/>
              <a:buSzPct val="75000"/>
              <a:buFont typeface="Wingdings" panose="05000000000000000000" pitchFamily="2" charset="2"/>
              <a:buChar char="§"/>
            </a:pPr>
            <a:r>
              <a:rPr lang="en-US" sz="2400" dirty="0" smtClean="0"/>
              <a:t>By June 30, all other scores reported</a:t>
            </a:r>
            <a:endParaRPr lang="en-US" sz="2400" dirty="0"/>
          </a:p>
          <a:p>
            <a:pPr marL="228600" lvl="1">
              <a:buClrTx/>
            </a:pPr>
            <a:r>
              <a:rPr lang="en-US" sz="2600" b="1" dirty="0" smtClean="0"/>
              <a:t>July</a:t>
            </a:r>
            <a:endParaRPr lang="en-US" sz="2600" b="1" dirty="0"/>
          </a:p>
          <a:p>
            <a:pPr marL="682625" lvl="2">
              <a:buClrTx/>
              <a:buSzPct val="75000"/>
              <a:buFont typeface="Wingdings" panose="05000000000000000000" pitchFamily="2" charset="2"/>
              <a:buChar char="§"/>
            </a:pPr>
            <a:r>
              <a:rPr lang="en-US" sz="2400" dirty="0" smtClean="0"/>
              <a:t>Summer EOC Testing</a:t>
            </a:r>
          </a:p>
          <a:p>
            <a:pPr marL="682625" lvl="2">
              <a:buClrTx/>
              <a:buSzPct val="75000"/>
              <a:buFont typeface="Wingdings" panose="05000000000000000000" pitchFamily="2" charset="2"/>
              <a:buChar char="§"/>
            </a:pPr>
            <a:endParaRPr lang="en-US" sz="2400" dirty="0"/>
          </a:p>
        </p:txBody>
      </p:sp>
    </p:spTree>
    <p:extLst>
      <p:ext uri="{BB962C8B-B14F-4D97-AF65-F5344CB8AC3E}">
        <p14:creationId xmlns:p14="http://schemas.microsoft.com/office/powerpoint/2010/main" val="176455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FSA </a:t>
            </a:r>
            <a:r>
              <a:rPr lang="en-US" altLang="en-US" dirty="0"/>
              <a:t>Mathematics</a:t>
            </a:r>
            <a:endParaRPr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25217428"/>
              </p:ext>
            </p:extLst>
          </p:nvPr>
        </p:nvGraphicFramePr>
        <p:xfrm>
          <a:off x="628650" y="1779248"/>
          <a:ext cx="7946973" cy="3741627"/>
        </p:xfrm>
        <a:graphic>
          <a:graphicData uri="http://schemas.openxmlformats.org/drawingml/2006/table">
            <a:tbl>
              <a:tblPr>
                <a:tableStyleId>{C4B1156A-380E-4F78-BDF5-A606A8083BF9}</a:tableStyleId>
              </a:tblPr>
              <a:tblGrid>
                <a:gridCol w="1817459">
                  <a:extLst>
                    <a:ext uri="{9D8B030D-6E8A-4147-A177-3AD203B41FA5}">
                      <a16:colId xmlns:a16="http://schemas.microsoft.com/office/drawing/2014/main" val="20000"/>
                    </a:ext>
                  </a:extLst>
                </a:gridCol>
                <a:gridCol w="2026227">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2388787">
                  <a:extLst>
                    <a:ext uri="{9D8B030D-6E8A-4147-A177-3AD203B41FA5}">
                      <a16:colId xmlns:a16="http://schemas.microsoft.com/office/drawing/2014/main" val="20003"/>
                    </a:ext>
                  </a:extLst>
                </a:gridCol>
              </a:tblGrid>
              <a:tr h="739227">
                <a:tc>
                  <a:txBody>
                    <a:bodyPr/>
                    <a:lstStyle/>
                    <a:p>
                      <a:pPr algn="ctr" fontAlgn="b"/>
                      <a:r>
                        <a:rPr lang="en-US" sz="2000" b="1" u="none" strike="noStrike" dirty="0">
                          <a:solidFill>
                            <a:schemeClr val="tx1"/>
                          </a:solidFill>
                          <a:effectLst/>
                        </a:rPr>
                        <a:t>Grade/Subject</a:t>
                      </a:r>
                      <a:endParaRPr lang="en-US" sz="2000" b="1" i="0" u="none" strike="noStrike" dirty="0">
                        <a:solidFill>
                          <a:schemeClr val="tx1"/>
                        </a:solidFill>
                        <a:effectLst/>
                        <a:latin typeface="Calibri"/>
                      </a:endParaRPr>
                    </a:p>
                  </a:txBody>
                  <a:tcPr marL="9525" marR="9525" marT="9525" marB="0" anchor="ctr">
                    <a:solidFill>
                      <a:srgbClr val="CD9D2C"/>
                    </a:solidFill>
                  </a:tcPr>
                </a:tc>
                <a:tc>
                  <a:txBody>
                    <a:bodyPr/>
                    <a:lstStyle/>
                    <a:p>
                      <a:pPr algn="ctr" fontAlgn="b"/>
                      <a:r>
                        <a:rPr lang="en-US" sz="2000" b="1" u="none" strike="noStrike" dirty="0" smtClean="0">
                          <a:solidFill>
                            <a:schemeClr val="tx1"/>
                          </a:solidFill>
                          <a:effectLst/>
                        </a:rPr>
                        <a:t>Session Length</a:t>
                      </a:r>
                      <a:endParaRPr lang="en-US" sz="2000" b="1" i="0" u="none" strike="noStrike" dirty="0">
                        <a:solidFill>
                          <a:schemeClr val="tx1"/>
                        </a:solidFill>
                        <a:effectLst/>
                        <a:latin typeface="Calibri"/>
                      </a:endParaRPr>
                    </a:p>
                  </a:txBody>
                  <a:tcPr marL="9525" marR="9525" marT="9525" marB="0" anchor="ctr">
                    <a:solidFill>
                      <a:srgbClr val="CD9D2C"/>
                    </a:solidFill>
                  </a:tcPr>
                </a:tc>
                <a:tc>
                  <a:txBody>
                    <a:bodyPr/>
                    <a:lstStyle/>
                    <a:p>
                      <a:pPr algn="ctr" fontAlgn="b"/>
                      <a:r>
                        <a:rPr lang="en-US" sz="2000" b="1" u="none" strike="noStrike" dirty="0" smtClean="0">
                          <a:solidFill>
                            <a:schemeClr val="tx1"/>
                          </a:solidFill>
                          <a:effectLst/>
                        </a:rPr>
                        <a:t>Number of</a:t>
                      </a:r>
                      <a:r>
                        <a:rPr lang="en-US" sz="2000" b="1" u="none" strike="noStrike" baseline="0" dirty="0" smtClean="0">
                          <a:solidFill>
                            <a:schemeClr val="tx1"/>
                          </a:solidFill>
                          <a:effectLst/>
                        </a:rPr>
                        <a:t> </a:t>
                      </a:r>
                      <a:r>
                        <a:rPr lang="en-US" sz="2000" b="1" u="none" strike="noStrike" dirty="0" smtClean="0">
                          <a:solidFill>
                            <a:schemeClr val="tx1"/>
                          </a:solidFill>
                          <a:effectLst/>
                        </a:rPr>
                        <a:t>Sessions*</a:t>
                      </a:r>
                      <a:endParaRPr lang="en-US" sz="2000" b="1" i="0" u="none" strike="noStrike" dirty="0">
                        <a:solidFill>
                          <a:schemeClr val="tx1"/>
                        </a:solidFill>
                        <a:effectLst/>
                        <a:latin typeface="Calibri"/>
                      </a:endParaRPr>
                    </a:p>
                  </a:txBody>
                  <a:tcPr marL="9525" marR="9525" marT="9525" marB="0" anchor="ctr">
                    <a:solidFill>
                      <a:srgbClr val="CD9D2C"/>
                    </a:solidFill>
                  </a:tcPr>
                </a:tc>
                <a:tc>
                  <a:txBody>
                    <a:bodyPr/>
                    <a:lstStyle/>
                    <a:p>
                      <a:pPr algn="ctr" fontAlgn="b"/>
                      <a:r>
                        <a:rPr lang="en-US" sz="2000" b="1" i="0" u="none" strike="noStrike" dirty="0" smtClean="0">
                          <a:solidFill>
                            <a:schemeClr val="tx1"/>
                          </a:solidFill>
                          <a:effectLst/>
                          <a:latin typeface="Calibri"/>
                        </a:rPr>
                        <a:t>Delivery</a:t>
                      </a:r>
                      <a:endParaRPr lang="en-US" sz="2000" b="1" i="0" u="none" strike="noStrike" dirty="0">
                        <a:solidFill>
                          <a:schemeClr val="tx1"/>
                        </a:solidFill>
                        <a:effectLst/>
                        <a:latin typeface="Calibri"/>
                      </a:endParaRPr>
                    </a:p>
                  </a:txBody>
                  <a:tcPr marL="9525" marR="9525" marT="9525" marB="0" anchor="ctr">
                    <a:solidFill>
                      <a:srgbClr val="CD9D2C"/>
                    </a:solidFill>
                  </a:tcPr>
                </a:tc>
                <a:extLst>
                  <a:ext uri="{0D108BD9-81ED-4DB2-BD59-A6C34878D82A}">
                    <a16:rowId xmlns:a16="http://schemas.microsoft.com/office/drawing/2014/main" val="10000"/>
                  </a:ext>
                </a:extLst>
              </a:tr>
              <a:tr h="375300">
                <a:tc>
                  <a:txBody>
                    <a:bodyPr/>
                    <a:lstStyle/>
                    <a:p>
                      <a:pPr algn="ctr" fontAlgn="b"/>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 </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75300">
                <a:tc>
                  <a:txBody>
                    <a:bodyPr/>
                    <a:lstStyle/>
                    <a:p>
                      <a:pPr algn="ctr" fontAlgn="b"/>
                      <a:r>
                        <a:rPr lang="en-US" sz="2000" u="none" strike="noStrike" dirty="0">
                          <a:effectLst/>
                        </a:rPr>
                        <a:t>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75300">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PBT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75300">
                <a:tc>
                  <a:txBody>
                    <a:bodyPr/>
                    <a:lstStyle/>
                    <a:p>
                      <a:pPr algn="ctr" fontAlgn="b"/>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chemeClr val="dk1"/>
                          </a:solidFill>
                          <a:effectLst/>
                          <a:latin typeface="+mn-lt"/>
                        </a:rPr>
                        <a:t>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PBT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75300">
                <a:tc>
                  <a:txBody>
                    <a:bodyPr/>
                    <a:lstStyle/>
                    <a:p>
                      <a:pPr algn="ctr" fontAlgn="b"/>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chemeClr val="dk1"/>
                          </a:solidFill>
                          <a:effectLst/>
                          <a:latin typeface="+mn-lt"/>
                        </a:rPr>
                        <a:t>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75300">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chemeClr val="dk1"/>
                          </a:solidFill>
                          <a:effectLst/>
                          <a:latin typeface="+mn-lt"/>
                        </a:rPr>
                        <a:t>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375300">
                <a:tc>
                  <a:txBody>
                    <a:bodyPr/>
                    <a:lstStyle/>
                    <a:p>
                      <a:pPr algn="ctr" fontAlgn="b"/>
                      <a:r>
                        <a:rPr lang="en-US" sz="2000" u="none" strike="noStrike" dirty="0" err="1">
                          <a:effectLst/>
                        </a:rPr>
                        <a:t>Alg</a:t>
                      </a:r>
                      <a:r>
                        <a:rPr lang="en-US" sz="2000" u="none" strike="noStrike" dirty="0">
                          <a:effectLst/>
                        </a:rPr>
                        <a:t> </a:t>
                      </a:r>
                      <a:r>
                        <a:rPr lang="en-US" sz="2000" u="none" strike="noStrike" dirty="0" smtClean="0">
                          <a:effectLst/>
                        </a:rPr>
                        <a:t>1/Retake</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90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375300">
                <a:tc>
                  <a:txBody>
                    <a:bodyPr/>
                    <a:lstStyle/>
                    <a:p>
                      <a:pPr algn="ctr" fontAlgn="b"/>
                      <a:r>
                        <a:rPr lang="en-US" sz="2000" u="none" strike="noStrike">
                          <a:effectLst/>
                        </a:rPr>
                        <a:t>Geo</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90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bl>
          </a:graphicData>
        </a:graphic>
      </p:graphicFrame>
      <p:sp>
        <p:nvSpPr>
          <p:cNvPr id="3" name="TextBox 2"/>
          <p:cNvSpPr txBox="1"/>
          <p:nvPr/>
        </p:nvSpPr>
        <p:spPr>
          <a:xfrm>
            <a:off x="406196" y="5700494"/>
            <a:ext cx="7651454" cy="646331"/>
          </a:xfrm>
          <a:prstGeom prst="rect">
            <a:avLst/>
          </a:prstGeom>
          <a:noFill/>
        </p:spPr>
        <p:txBody>
          <a:bodyPr wrap="none" rtlCol="0">
            <a:spAutoFit/>
          </a:bodyPr>
          <a:lstStyle/>
          <a:p>
            <a:r>
              <a:rPr lang="en-US" dirty="0" smtClean="0"/>
              <a:t>*All sessions administered over two days. For Grades 6–8, Session 1 is on Day 1, </a:t>
            </a:r>
          </a:p>
          <a:p>
            <a:r>
              <a:rPr lang="en-US" dirty="0"/>
              <a:t> </a:t>
            </a:r>
            <a:r>
              <a:rPr lang="en-US" dirty="0" smtClean="0"/>
              <a:t> Sessions 2 &amp; 3 on Day 2.</a:t>
            </a:r>
            <a:endParaRPr lang="en-US" dirty="0"/>
          </a:p>
        </p:txBody>
      </p:sp>
    </p:spTree>
    <p:extLst>
      <p:ext uri="{BB962C8B-B14F-4D97-AF65-F5344CB8AC3E}">
        <p14:creationId xmlns:p14="http://schemas.microsoft.com/office/powerpoint/2010/main" val="914714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FSA English </a:t>
            </a:r>
            <a:r>
              <a:rPr lang="en-US" altLang="en-US" dirty="0" smtClean="0"/>
              <a:t>Language Arts – Writing</a:t>
            </a:r>
            <a:endParaRPr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724250609"/>
              </p:ext>
            </p:extLst>
          </p:nvPr>
        </p:nvGraphicFramePr>
        <p:xfrm>
          <a:off x="628650" y="1912947"/>
          <a:ext cx="7563912" cy="3743322"/>
        </p:xfrm>
        <a:graphic>
          <a:graphicData uri="http://schemas.openxmlformats.org/drawingml/2006/table">
            <a:tbl>
              <a:tblPr>
                <a:tableStyleId>{22838BEF-8BB2-4498-84A7-C5851F593DF1}</a:tableStyleId>
              </a:tblPr>
              <a:tblGrid>
                <a:gridCol w="2136286">
                  <a:extLst>
                    <a:ext uri="{9D8B030D-6E8A-4147-A177-3AD203B41FA5}">
                      <a16:colId xmlns:a16="http://schemas.microsoft.com/office/drawing/2014/main" val="20000"/>
                    </a:ext>
                  </a:extLst>
                </a:gridCol>
                <a:gridCol w="2309498">
                  <a:extLst>
                    <a:ext uri="{9D8B030D-6E8A-4147-A177-3AD203B41FA5}">
                      <a16:colId xmlns:a16="http://schemas.microsoft.com/office/drawing/2014/main" val="20001"/>
                    </a:ext>
                  </a:extLst>
                </a:gridCol>
                <a:gridCol w="1501807">
                  <a:extLst>
                    <a:ext uri="{9D8B030D-6E8A-4147-A177-3AD203B41FA5}">
                      <a16:colId xmlns:a16="http://schemas.microsoft.com/office/drawing/2014/main" val="20002"/>
                    </a:ext>
                  </a:extLst>
                </a:gridCol>
                <a:gridCol w="1616321">
                  <a:extLst>
                    <a:ext uri="{9D8B030D-6E8A-4147-A177-3AD203B41FA5}">
                      <a16:colId xmlns:a16="http://schemas.microsoft.com/office/drawing/2014/main" val="20003"/>
                    </a:ext>
                  </a:extLst>
                </a:gridCol>
              </a:tblGrid>
              <a:tr h="633682">
                <a:tc>
                  <a:txBody>
                    <a:bodyPr/>
                    <a:lstStyle/>
                    <a:p>
                      <a:pPr algn="ctr" fontAlgn="b"/>
                      <a:r>
                        <a:rPr lang="en-US" sz="2000" b="1" u="none" strike="noStrike" dirty="0">
                          <a:solidFill>
                            <a:schemeClr val="tx1"/>
                          </a:solidFill>
                          <a:effectLst/>
                        </a:rPr>
                        <a:t>Grade/Subject</a:t>
                      </a:r>
                      <a:endParaRPr lang="en-US" sz="2000" b="1" i="0" u="none" strike="noStrike" dirty="0">
                        <a:solidFill>
                          <a:schemeClr val="tx1"/>
                        </a:solidFill>
                        <a:effectLst/>
                        <a:latin typeface="Calibri"/>
                      </a:endParaRPr>
                    </a:p>
                  </a:txBody>
                  <a:tcPr marL="9525" marR="9525" marT="9525" marB="0" anchor="ctr">
                    <a:solidFill>
                      <a:schemeClr val="accent5">
                        <a:lumMod val="60000"/>
                        <a:lumOff val="40000"/>
                      </a:schemeClr>
                    </a:solidFill>
                  </a:tcPr>
                </a:tc>
                <a:tc>
                  <a:txBody>
                    <a:bodyPr/>
                    <a:lstStyle/>
                    <a:p>
                      <a:pPr algn="ctr" fontAlgn="b"/>
                      <a:r>
                        <a:rPr lang="en-US" sz="2000" b="1" u="none" strike="noStrike" dirty="0" smtClean="0">
                          <a:solidFill>
                            <a:schemeClr val="tx1"/>
                          </a:solidFill>
                          <a:effectLst/>
                        </a:rPr>
                        <a:t>Session Length</a:t>
                      </a:r>
                      <a:endParaRPr lang="en-US" sz="2000" b="1" i="0" u="none" strike="noStrike" dirty="0">
                        <a:solidFill>
                          <a:schemeClr val="tx1"/>
                        </a:solidFill>
                        <a:effectLst/>
                        <a:latin typeface="Calibri"/>
                      </a:endParaRPr>
                    </a:p>
                  </a:txBody>
                  <a:tcPr marL="9525" marR="9525" marT="9525" marB="0" anchor="ctr">
                    <a:solidFill>
                      <a:schemeClr val="accent5">
                        <a:lumMod val="60000"/>
                        <a:lumOff val="40000"/>
                      </a:schemeClr>
                    </a:solidFill>
                  </a:tcPr>
                </a:tc>
                <a:tc>
                  <a:txBody>
                    <a:bodyPr/>
                    <a:lstStyle/>
                    <a:p>
                      <a:pPr algn="ctr" fontAlgn="b"/>
                      <a:r>
                        <a:rPr lang="en-US" sz="2000" b="1" u="none" strike="noStrike" dirty="0" smtClean="0">
                          <a:solidFill>
                            <a:schemeClr val="tx1"/>
                          </a:solidFill>
                          <a:effectLst/>
                        </a:rPr>
                        <a:t>Number of Sessions</a:t>
                      </a:r>
                      <a:endParaRPr lang="en-US" sz="2000" b="1" i="0" u="none" strike="noStrike" dirty="0">
                        <a:solidFill>
                          <a:schemeClr val="tx1"/>
                        </a:solidFill>
                        <a:effectLst/>
                        <a:latin typeface="Calibri"/>
                      </a:endParaRPr>
                    </a:p>
                  </a:txBody>
                  <a:tcPr marL="9525" marR="9525" marT="9525" marB="0" anchor="ctr">
                    <a:solidFill>
                      <a:schemeClr val="accent5">
                        <a:lumMod val="60000"/>
                        <a:lumOff val="40000"/>
                      </a:schemeClr>
                    </a:solidFill>
                  </a:tcPr>
                </a:tc>
                <a:tc>
                  <a:txBody>
                    <a:bodyPr/>
                    <a:lstStyle/>
                    <a:p>
                      <a:pPr algn="ctr" fontAlgn="b"/>
                      <a:r>
                        <a:rPr lang="en-US" sz="2000" b="1" i="0" u="none" strike="noStrike" dirty="0" smtClean="0">
                          <a:solidFill>
                            <a:schemeClr val="tx1"/>
                          </a:solidFill>
                          <a:effectLst/>
                          <a:latin typeface="Calibri"/>
                        </a:rPr>
                        <a:t>Delivery</a:t>
                      </a:r>
                      <a:endParaRPr lang="en-US" sz="2000" b="1" i="0" u="none" strike="noStrike" dirty="0">
                        <a:solidFill>
                          <a:schemeClr val="tx1"/>
                        </a:solidFill>
                        <a:effectLst/>
                        <a:latin typeface="Calibri"/>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321715">
                <a:tc>
                  <a:txBody>
                    <a:bodyPr/>
                    <a:lstStyle/>
                    <a:p>
                      <a:pPr algn="ctr" fontAlgn="b"/>
                      <a:r>
                        <a:rPr lang="en-US" sz="2000" u="none" strike="noStrike" dirty="0">
                          <a:effectLst/>
                        </a:rPr>
                        <a:t>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21715">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21715">
                <a:tc>
                  <a:txBody>
                    <a:bodyPr/>
                    <a:lstStyle/>
                    <a:p>
                      <a:pPr algn="ctr" fontAlgn="b"/>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21715">
                <a:tc>
                  <a:txBody>
                    <a:bodyPr/>
                    <a:lstStyle/>
                    <a:p>
                      <a:pPr algn="ctr" fontAlgn="b"/>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mn-l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21715">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CBT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21715">
                <a:tc>
                  <a:txBody>
                    <a:bodyPr/>
                    <a:lstStyle/>
                    <a:p>
                      <a:pPr algn="ctr" fontAlgn="b"/>
                      <a:r>
                        <a:rPr lang="en-US" sz="2000" u="none" strike="noStrike" dirty="0" smtClean="0">
                          <a:effectLst/>
                        </a:rPr>
                        <a:t>9</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CBT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21715">
                <a:tc>
                  <a:txBody>
                    <a:bodyPr/>
                    <a:lstStyle/>
                    <a:p>
                      <a:pPr algn="ctr" fontAlgn="b"/>
                      <a:r>
                        <a:rPr lang="en-US" sz="2000" u="none" strike="noStrike" dirty="0" smtClean="0">
                          <a:effectLst/>
                        </a:rPr>
                        <a:t>10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120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CBT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857635">
                <a:tc>
                  <a:txBody>
                    <a:bodyPr/>
                    <a:lstStyle/>
                    <a:p>
                      <a:pPr algn="ctr" fontAlgn="b"/>
                      <a:r>
                        <a:rPr lang="en-US" sz="2000" b="0" i="0" u="none" strike="noStrike" dirty="0" smtClean="0">
                          <a:solidFill>
                            <a:srgbClr val="000000"/>
                          </a:solidFill>
                          <a:effectLst/>
                          <a:latin typeface="Calibri"/>
                        </a:rPr>
                        <a:t>Retake</a:t>
                      </a:r>
                      <a:endParaRPr lang="en-US" sz="2000" b="0" i="0" u="none" strike="noStrike" dirty="0">
                        <a:solidFill>
                          <a:srgbClr val="000000"/>
                        </a:solidFill>
                        <a:effectLst/>
                        <a:latin typeface="Calibri"/>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120 minutes – up to half a school day</a:t>
                      </a:r>
                      <a:endParaRPr lang="en-US" sz="2000" b="0" i="0" u="none" strike="noStrike" dirty="0" smtClean="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ctr"/>
                </a:tc>
                <a:tc>
                  <a:txBody>
                    <a:bodyPr/>
                    <a:lstStyle/>
                    <a:p>
                      <a:pPr algn="ctr" fontAlgn="b"/>
                      <a:r>
                        <a:rPr lang="en-US" sz="2000" b="0" i="0" u="none" strike="noStrike" dirty="0" smtClean="0">
                          <a:solidFill>
                            <a:srgbClr val="000000"/>
                          </a:solidFill>
                          <a:effectLst/>
                          <a:latin typeface="Calibri"/>
                        </a:rPr>
                        <a:t>CBT</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bl>
          </a:graphicData>
        </a:graphic>
      </p:graphicFrame>
      <p:sp>
        <p:nvSpPr>
          <p:cNvPr id="3" name="TextBox 2"/>
          <p:cNvSpPr txBox="1"/>
          <p:nvPr/>
        </p:nvSpPr>
        <p:spPr>
          <a:xfrm>
            <a:off x="942278" y="5735105"/>
            <a:ext cx="7259444" cy="707886"/>
          </a:xfrm>
          <a:prstGeom prst="rect">
            <a:avLst/>
          </a:prstGeom>
          <a:noFill/>
        </p:spPr>
        <p:txBody>
          <a:bodyPr wrap="square" rtlCol="0">
            <a:spAutoFit/>
          </a:bodyPr>
          <a:lstStyle/>
          <a:p>
            <a:r>
              <a:rPr lang="en-US" sz="2000" dirty="0" smtClean="0"/>
              <a:t>Break at 60 minutes, districts may choose to allow schools to dismiss students after 90 minutes.</a:t>
            </a:r>
            <a:endParaRPr lang="en-US" sz="2000" dirty="0"/>
          </a:p>
        </p:txBody>
      </p:sp>
    </p:spTree>
    <p:extLst>
      <p:ext uri="{BB962C8B-B14F-4D97-AF65-F5344CB8AC3E}">
        <p14:creationId xmlns:p14="http://schemas.microsoft.com/office/powerpoint/2010/main" val="289474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06" y="975986"/>
            <a:ext cx="7886700" cy="575682"/>
          </a:xfrm>
        </p:spPr>
        <p:txBody>
          <a:bodyPr/>
          <a:lstStyle/>
          <a:p>
            <a:pPr algn="ctr"/>
            <a:r>
              <a:rPr lang="en-US" dirty="0" smtClean="0"/>
              <a:t>Overview</a:t>
            </a:r>
            <a:endParaRPr lang="en-US" dirty="0"/>
          </a:p>
        </p:txBody>
      </p:sp>
      <p:sp>
        <p:nvSpPr>
          <p:cNvPr id="3" name="Content Placeholder 2"/>
          <p:cNvSpPr txBox="1">
            <a:spLocks/>
          </p:cNvSpPr>
          <p:nvPr/>
        </p:nvSpPr>
        <p:spPr>
          <a:xfrm>
            <a:off x="486532" y="1934189"/>
            <a:ext cx="8046474" cy="4109772"/>
          </a:xfrm>
          <a:prstGeom prst="rect">
            <a:avLst/>
          </a:prstGeom>
          <a:noFill/>
        </p:spPr>
        <p:txBody>
          <a:bodyPr>
            <a:normAutofit lnSpcReduction="1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a:lnSpc>
                <a:spcPct val="100000"/>
              </a:lnSpc>
              <a:spcAft>
                <a:spcPts val="500"/>
              </a:spcAft>
              <a:buClrTx/>
            </a:pPr>
            <a:r>
              <a:rPr lang="en-US" sz="2600" dirty="0" smtClean="0"/>
              <a:t>Organization Chart for Assessment at FDOE</a:t>
            </a:r>
            <a:endParaRPr lang="en-US" sz="2600" dirty="0"/>
          </a:p>
          <a:p>
            <a:pPr marL="231775" lvl="1">
              <a:lnSpc>
                <a:spcPct val="100000"/>
              </a:lnSpc>
              <a:spcAft>
                <a:spcPts val="500"/>
              </a:spcAft>
              <a:buClrTx/>
            </a:pPr>
            <a:r>
              <a:rPr lang="en-US" sz="2600" dirty="0" smtClean="0"/>
              <a:t>K–12 Assessments (Tests by Subject and Contractor)</a:t>
            </a:r>
            <a:endParaRPr lang="en-US" sz="2600" dirty="0"/>
          </a:p>
          <a:p>
            <a:pPr marL="231775" lvl="1">
              <a:lnSpc>
                <a:spcPct val="100000"/>
              </a:lnSpc>
              <a:spcAft>
                <a:spcPts val="500"/>
              </a:spcAft>
              <a:buClrTx/>
            </a:pPr>
            <a:r>
              <a:rPr lang="en-US" sz="2600" dirty="0" smtClean="0"/>
              <a:t>Test Administration Schedule (Quarterly Administrations)</a:t>
            </a:r>
            <a:endParaRPr lang="en-US" sz="2600" dirty="0"/>
          </a:p>
          <a:p>
            <a:pPr marL="231775" lvl="1">
              <a:lnSpc>
                <a:spcPct val="100000"/>
              </a:lnSpc>
              <a:spcAft>
                <a:spcPts val="500"/>
              </a:spcAft>
              <a:buClr>
                <a:schemeClr val="tx1"/>
              </a:buClr>
            </a:pPr>
            <a:r>
              <a:rPr lang="en-US" sz="2600" dirty="0" smtClean="0"/>
              <a:t>Basic Test Administration Processes </a:t>
            </a:r>
          </a:p>
          <a:p>
            <a:pPr marL="231775" lvl="1">
              <a:lnSpc>
                <a:spcPct val="100000"/>
              </a:lnSpc>
              <a:spcAft>
                <a:spcPts val="500"/>
              </a:spcAft>
              <a:buClr>
                <a:schemeClr val="tx1"/>
              </a:buClr>
            </a:pPr>
            <a:r>
              <a:rPr lang="en-US" sz="2600" dirty="0" smtClean="0"/>
              <a:t>High-Level Yearly Schedule (Monthly Key Events)</a:t>
            </a:r>
          </a:p>
          <a:p>
            <a:pPr marL="231775" lvl="1">
              <a:lnSpc>
                <a:spcPct val="100000"/>
              </a:lnSpc>
              <a:spcAft>
                <a:spcPts val="500"/>
              </a:spcAft>
              <a:buClr>
                <a:schemeClr val="tx1"/>
              </a:buClr>
            </a:pPr>
            <a:r>
              <a:rPr lang="en-US" sz="2600" dirty="0" smtClean="0"/>
              <a:t>Assessment Information</a:t>
            </a:r>
          </a:p>
          <a:p>
            <a:pPr marL="231775" lvl="1">
              <a:lnSpc>
                <a:spcPct val="100000"/>
              </a:lnSpc>
              <a:spcAft>
                <a:spcPts val="500"/>
              </a:spcAft>
              <a:buClr>
                <a:schemeClr val="tx1"/>
              </a:buClr>
            </a:pPr>
            <a:r>
              <a:rPr lang="en-US" sz="2600" dirty="0" smtClean="0"/>
              <a:t>Resources</a:t>
            </a:r>
          </a:p>
          <a:p>
            <a:pPr marL="231775" lvl="1">
              <a:lnSpc>
                <a:spcPct val="100000"/>
              </a:lnSpc>
              <a:spcAft>
                <a:spcPts val="500"/>
              </a:spcAft>
              <a:buClr>
                <a:schemeClr val="tx1"/>
              </a:buClr>
            </a:pPr>
            <a:r>
              <a:rPr lang="en-US" sz="2600" dirty="0" smtClean="0"/>
              <a:t>Glossary/Acronyms</a:t>
            </a:r>
          </a:p>
          <a:p>
            <a:pPr lvl="1">
              <a:lnSpc>
                <a:spcPct val="100000"/>
              </a:lnSpc>
              <a:spcAft>
                <a:spcPts val="500"/>
              </a:spcAft>
              <a:buClr>
                <a:schemeClr val="tx1"/>
              </a:buClr>
            </a:pPr>
            <a:endParaRPr lang="en-US" dirty="0"/>
          </a:p>
          <a:p>
            <a:pPr lvl="1">
              <a:lnSpc>
                <a:spcPct val="100000"/>
              </a:lnSpc>
              <a:spcAft>
                <a:spcPts val="500"/>
              </a:spcAft>
              <a:buClr>
                <a:schemeClr val="tx1"/>
              </a:buClr>
            </a:pPr>
            <a:endParaRPr lang="en-US" dirty="0" smtClean="0"/>
          </a:p>
          <a:p>
            <a:pPr marL="457200" lvl="1" indent="0">
              <a:lnSpc>
                <a:spcPct val="100000"/>
              </a:lnSpc>
              <a:spcAft>
                <a:spcPts val="500"/>
              </a:spcAft>
              <a:buClr>
                <a:schemeClr val="tx1"/>
              </a:buClr>
              <a:buNone/>
            </a:pPr>
            <a:endParaRPr lang="en-US" dirty="0"/>
          </a:p>
        </p:txBody>
      </p:sp>
    </p:spTree>
    <p:extLst>
      <p:ext uri="{BB962C8B-B14F-4D97-AF65-F5344CB8AC3E}">
        <p14:creationId xmlns:p14="http://schemas.microsoft.com/office/powerpoint/2010/main" val="104705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FSA English </a:t>
            </a:r>
            <a:r>
              <a:rPr lang="en-US" altLang="en-US" dirty="0" smtClean="0"/>
              <a:t>Language Arts – Reading</a:t>
            </a:r>
            <a:endParaRPr alt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14214564"/>
              </p:ext>
            </p:extLst>
          </p:nvPr>
        </p:nvGraphicFramePr>
        <p:xfrm>
          <a:off x="739830" y="1828800"/>
          <a:ext cx="8047331" cy="4214346"/>
        </p:xfrm>
        <a:graphic>
          <a:graphicData uri="http://schemas.openxmlformats.org/drawingml/2006/table">
            <a:tbl>
              <a:tblPr>
                <a:tableStyleId>{16D9F66E-5EB9-4882-86FB-DCBF35E3C3E4}</a:tableStyleId>
              </a:tblPr>
              <a:tblGrid>
                <a:gridCol w="1729652">
                  <a:extLst>
                    <a:ext uri="{9D8B030D-6E8A-4147-A177-3AD203B41FA5}">
                      <a16:colId xmlns:a16="http://schemas.microsoft.com/office/drawing/2014/main" val="20000"/>
                    </a:ext>
                  </a:extLst>
                </a:gridCol>
                <a:gridCol w="2147123">
                  <a:extLst>
                    <a:ext uri="{9D8B030D-6E8A-4147-A177-3AD203B41FA5}">
                      <a16:colId xmlns:a16="http://schemas.microsoft.com/office/drawing/2014/main" val="20001"/>
                    </a:ext>
                  </a:extLst>
                </a:gridCol>
                <a:gridCol w="1683834">
                  <a:extLst>
                    <a:ext uri="{9D8B030D-6E8A-4147-A177-3AD203B41FA5}">
                      <a16:colId xmlns:a16="http://schemas.microsoft.com/office/drawing/2014/main" val="20002"/>
                    </a:ext>
                  </a:extLst>
                </a:gridCol>
                <a:gridCol w="2486722">
                  <a:extLst>
                    <a:ext uri="{9D8B030D-6E8A-4147-A177-3AD203B41FA5}">
                      <a16:colId xmlns:a16="http://schemas.microsoft.com/office/drawing/2014/main" val="20003"/>
                    </a:ext>
                  </a:extLst>
                </a:gridCol>
              </a:tblGrid>
              <a:tr h="822565">
                <a:tc>
                  <a:txBody>
                    <a:bodyPr/>
                    <a:lstStyle/>
                    <a:p>
                      <a:pPr algn="ctr" fontAlgn="b"/>
                      <a:r>
                        <a:rPr lang="en-US" sz="2000" b="1" u="none" strike="noStrike" dirty="0" smtClean="0">
                          <a:effectLst/>
                        </a:rPr>
                        <a:t>Grade/Subject</a:t>
                      </a:r>
                      <a:endParaRPr lang="en-US" sz="2000" b="1" i="0" u="none" strike="noStrike" dirty="0">
                        <a:solidFill>
                          <a:schemeClr val="bg1"/>
                        </a:solidFill>
                        <a:effectLst/>
                        <a:latin typeface="Calibri"/>
                      </a:endParaRPr>
                    </a:p>
                  </a:txBody>
                  <a:tcPr marL="9525" marR="9525" marT="9525" marB="0" anchor="ctr">
                    <a:solidFill>
                      <a:schemeClr val="accent6">
                        <a:lumMod val="60000"/>
                        <a:lumOff val="40000"/>
                      </a:schemeClr>
                    </a:solidFill>
                  </a:tcPr>
                </a:tc>
                <a:tc>
                  <a:txBody>
                    <a:bodyPr/>
                    <a:lstStyle/>
                    <a:p>
                      <a:pPr algn="ctr" fontAlgn="b"/>
                      <a:r>
                        <a:rPr lang="en-US" sz="2000" b="1" u="none" strike="noStrike" dirty="0" smtClean="0">
                          <a:effectLst/>
                        </a:rPr>
                        <a:t>Session Length</a:t>
                      </a:r>
                      <a:endParaRPr lang="en-US" sz="2000" b="1" i="0" u="none" strike="noStrike" dirty="0">
                        <a:solidFill>
                          <a:schemeClr val="bg1"/>
                        </a:solidFill>
                        <a:effectLst/>
                        <a:latin typeface="Calibri"/>
                      </a:endParaRPr>
                    </a:p>
                  </a:txBody>
                  <a:tcPr marL="9525" marR="9525" marT="9525" marB="0" anchor="ctr">
                    <a:solidFill>
                      <a:schemeClr val="accent6">
                        <a:lumMod val="60000"/>
                        <a:lumOff val="40000"/>
                      </a:schemeClr>
                    </a:solidFill>
                  </a:tcPr>
                </a:tc>
                <a:tc>
                  <a:txBody>
                    <a:bodyPr/>
                    <a:lstStyle/>
                    <a:p>
                      <a:pPr algn="ctr" fontAlgn="b"/>
                      <a:r>
                        <a:rPr lang="en-US" sz="2000" b="1" u="none" strike="noStrike" dirty="0" smtClean="0">
                          <a:effectLst/>
                        </a:rPr>
                        <a:t>Number of Sessions*</a:t>
                      </a:r>
                      <a:endParaRPr lang="en-US" sz="2000" b="1" i="0" u="none" strike="noStrike" dirty="0">
                        <a:solidFill>
                          <a:schemeClr val="bg1"/>
                        </a:solidFill>
                        <a:effectLst/>
                        <a:latin typeface="Calibri"/>
                      </a:endParaRPr>
                    </a:p>
                  </a:txBody>
                  <a:tcPr marL="9525" marR="9525" marT="9525" marB="0" anchor="ctr">
                    <a:solidFill>
                      <a:schemeClr val="accent6">
                        <a:lumMod val="60000"/>
                        <a:lumOff val="40000"/>
                      </a:schemeClr>
                    </a:solidFill>
                  </a:tcPr>
                </a:tc>
                <a:tc>
                  <a:txBody>
                    <a:bodyPr/>
                    <a:lstStyle/>
                    <a:p>
                      <a:pPr algn="ctr" fontAlgn="b"/>
                      <a:r>
                        <a:rPr lang="en-US" sz="2000" b="1" u="none" strike="noStrike" dirty="0" smtClean="0">
                          <a:effectLst/>
                        </a:rPr>
                        <a:t>Delivery</a:t>
                      </a:r>
                      <a:endParaRPr lang="en-US" sz="2000" b="1" i="0" u="none" strike="noStrike" dirty="0">
                        <a:solidFill>
                          <a:schemeClr val="bg1"/>
                        </a:solidFill>
                        <a:effectLst/>
                        <a:latin typeface="Calibri"/>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0000"/>
                  </a:ext>
                </a:extLst>
              </a:tr>
              <a:tr h="346582">
                <a:tc>
                  <a:txBody>
                    <a:bodyPr/>
                    <a:lstStyle/>
                    <a:p>
                      <a:pPr algn="ctr" fontAlgn="b"/>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46582">
                <a:tc>
                  <a:txBody>
                    <a:bodyPr/>
                    <a:lstStyle/>
                    <a:p>
                      <a:pPr algn="ctr" fontAlgn="b"/>
                      <a:r>
                        <a:rPr lang="en-US" sz="2000" u="none" strike="noStrike" dirty="0">
                          <a:effectLst/>
                        </a:rPr>
                        <a:t>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46582">
                <a:tc>
                  <a:txBody>
                    <a:bodyPr/>
                    <a:lstStyle/>
                    <a:p>
                      <a:pPr algn="ctr" fontAlgn="b"/>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smtClean="0">
                          <a:effectLst/>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46582">
                <a:tc>
                  <a:txBody>
                    <a:bodyPr/>
                    <a:lstStyle/>
                    <a:p>
                      <a:pPr algn="ctr" fontAlgn="b"/>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85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PBT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46582">
                <a:tc>
                  <a:txBody>
                    <a:bodyPr/>
                    <a:lstStyle/>
                    <a:p>
                      <a:pPr algn="ctr" fontAlgn="b"/>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85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46582">
                <a:tc>
                  <a:txBody>
                    <a:bodyPr/>
                    <a:lstStyle/>
                    <a:p>
                      <a:pPr algn="ctr" fontAlgn="b"/>
                      <a:r>
                        <a:rPr lang="en-US" sz="2000" u="none" strike="noStrike">
                          <a:effectLst/>
                        </a:rPr>
                        <a:t>8</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85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346582">
                <a:tc>
                  <a:txBody>
                    <a:bodyPr/>
                    <a:lstStyle/>
                    <a:p>
                      <a:pPr algn="ctr" fontAlgn="b"/>
                      <a:r>
                        <a:rPr lang="en-US" sz="2000" u="none" strike="noStrike" dirty="0" smtClean="0">
                          <a:effectLst/>
                        </a:rPr>
                        <a:t>9</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90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346582">
                <a:tc>
                  <a:txBody>
                    <a:bodyPr/>
                    <a:lstStyle/>
                    <a:p>
                      <a:pPr algn="ctr" fontAlgn="b"/>
                      <a:r>
                        <a:rPr lang="en-US" sz="2000" u="none" strike="noStrike" dirty="0" smtClean="0">
                          <a:effectLst/>
                        </a:rPr>
                        <a:t>10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90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346582">
                <a:tc>
                  <a:txBody>
                    <a:bodyPr/>
                    <a:lstStyle/>
                    <a:p>
                      <a:pPr algn="ctr" fontAlgn="b"/>
                      <a:r>
                        <a:rPr lang="en-US" sz="2000" u="none" strike="noStrike" dirty="0" smtClean="0">
                          <a:effectLst/>
                        </a:rPr>
                        <a:t>Retake</a:t>
                      </a:r>
                      <a:endParaRPr lang="en-US" sz="2000" b="0" i="0" u="none" strike="noStrike" dirty="0">
                        <a:solidFill>
                          <a:srgbClr val="000000"/>
                        </a:solidFill>
                        <a:effectLst/>
                        <a:latin typeface="Calibri"/>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90 minutes – up to half a school day</a:t>
                      </a:r>
                      <a:endParaRPr lang="en-US" sz="2000" b="0" i="0" u="none" strike="noStrike" dirty="0" smtClean="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ctr"/>
                </a:tc>
                <a:tc>
                  <a:txBody>
                    <a:bodyPr/>
                    <a:lstStyle/>
                    <a:p>
                      <a:pPr algn="ctr" fontAlgn="b"/>
                      <a:r>
                        <a:rPr lang="en-US" sz="2000" u="none" strike="noStrike" dirty="0" smtClean="0">
                          <a:effectLst/>
                        </a:rPr>
                        <a:t>CBT</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TextBox 3"/>
          <p:cNvSpPr txBox="1"/>
          <p:nvPr/>
        </p:nvSpPr>
        <p:spPr>
          <a:xfrm>
            <a:off x="739830" y="6169580"/>
            <a:ext cx="4121000" cy="369332"/>
          </a:xfrm>
          <a:prstGeom prst="rect">
            <a:avLst/>
          </a:prstGeom>
          <a:noFill/>
        </p:spPr>
        <p:txBody>
          <a:bodyPr wrap="none" rtlCol="0">
            <a:spAutoFit/>
          </a:bodyPr>
          <a:lstStyle/>
          <a:p>
            <a:r>
              <a:rPr lang="en-US" dirty="0" smtClean="0">
                <a:solidFill>
                  <a:prstClr val="black"/>
                </a:solidFill>
              </a:rPr>
              <a:t>*All sessions administered over two days. </a:t>
            </a:r>
            <a:endParaRPr lang="en-US" dirty="0">
              <a:solidFill>
                <a:prstClr val="black"/>
              </a:solidFill>
            </a:endParaRPr>
          </a:p>
        </p:txBody>
      </p:sp>
    </p:spTree>
    <p:extLst>
      <p:ext uri="{BB962C8B-B14F-4D97-AF65-F5344CB8AC3E}">
        <p14:creationId xmlns:p14="http://schemas.microsoft.com/office/powerpoint/2010/main" val="3155913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a:xfrm>
            <a:off x="628650" y="3767328"/>
            <a:ext cx="7886700" cy="2493773"/>
          </a:xfrm>
        </p:spPr>
        <p:txBody>
          <a:bodyPr/>
          <a:lstStyle/>
          <a:p>
            <a:r>
              <a:rPr lang="en-US" dirty="0" smtClean="0"/>
              <a:t>Grade 5 Science </a:t>
            </a:r>
            <a:r>
              <a:rPr lang="en-US" dirty="0"/>
              <a:t>is administered </a:t>
            </a:r>
            <a:r>
              <a:rPr lang="en-US" dirty="0" smtClean="0"/>
              <a:t>over </a:t>
            </a:r>
            <a:r>
              <a:rPr lang="en-US" dirty="0"/>
              <a:t>two </a:t>
            </a:r>
            <a:r>
              <a:rPr lang="en-US" dirty="0" smtClean="0"/>
              <a:t>days.</a:t>
            </a:r>
          </a:p>
          <a:p>
            <a:r>
              <a:rPr lang="en-US" dirty="0" smtClean="0"/>
              <a:t>Grade </a:t>
            </a:r>
            <a:r>
              <a:rPr lang="en-US" dirty="0"/>
              <a:t>8 Science is administered in </a:t>
            </a:r>
            <a:r>
              <a:rPr lang="en-US" dirty="0" smtClean="0"/>
              <a:t>one </a:t>
            </a:r>
            <a:r>
              <a:rPr lang="en-US" dirty="0"/>
              <a:t>day.</a:t>
            </a:r>
          </a:p>
        </p:txBody>
      </p:sp>
      <p:graphicFrame>
        <p:nvGraphicFramePr>
          <p:cNvPr id="4" name="Table 3"/>
          <p:cNvGraphicFramePr>
            <a:graphicFrameLocks noGrp="1"/>
          </p:cNvGraphicFramePr>
          <p:nvPr>
            <p:extLst>
              <p:ext uri="{D42A27DB-BD31-4B8C-83A1-F6EECF244321}">
                <p14:modId xmlns:p14="http://schemas.microsoft.com/office/powerpoint/2010/main" val="4141622289"/>
              </p:ext>
            </p:extLst>
          </p:nvPr>
        </p:nvGraphicFramePr>
        <p:xfrm>
          <a:off x="628650" y="1906588"/>
          <a:ext cx="8047331" cy="1515729"/>
        </p:xfrm>
        <a:graphic>
          <a:graphicData uri="http://schemas.openxmlformats.org/drawingml/2006/table">
            <a:tbl>
              <a:tblPr>
                <a:tableStyleId>{0505E3EF-67EA-436B-97B2-0124C06EBD24}</a:tableStyleId>
              </a:tblPr>
              <a:tblGrid>
                <a:gridCol w="1729652">
                  <a:extLst>
                    <a:ext uri="{9D8B030D-6E8A-4147-A177-3AD203B41FA5}">
                      <a16:colId xmlns:a16="http://schemas.microsoft.com/office/drawing/2014/main" val="20000"/>
                    </a:ext>
                  </a:extLst>
                </a:gridCol>
                <a:gridCol w="2147123">
                  <a:extLst>
                    <a:ext uri="{9D8B030D-6E8A-4147-A177-3AD203B41FA5}">
                      <a16:colId xmlns:a16="http://schemas.microsoft.com/office/drawing/2014/main" val="20001"/>
                    </a:ext>
                  </a:extLst>
                </a:gridCol>
                <a:gridCol w="1683834">
                  <a:extLst>
                    <a:ext uri="{9D8B030D-6E8A-4147-A177-3AD203B41FA5}">
                      <a16:colId xmlns:a16="http://schemas.microsoft.com/office/drawing/2014/main" val="20002"/>
                    </a:ext>
                  </a:extLst>
                </a:gridCol>
                <a:gridCol w="2486722">
                  <a:extLst>
                    <a:ext uri="{9D8B030D-6E8A-4147-A177-3AD203B41FA5}">
                      <a16:colId xmlns:a16="http://schemas.microsoft.com/office/drawing/2014/main" val="20003"/>
                    </a:ext>
                  </a:extLst>
                </a:gridCol>
              </a:tblGrid>
              <a:tr h="822565">
                <a:tc>
                  <a:txBody>
                    <a:bodyPr/>
                    <a:lstStyle/>
                    <a:p>
                      <a:pPr algn="ctr" fontAlgn="b"/>
                      <a:r>
                        <a:rPr lang="en-US" sz="2000" b="1" u="none" strike="noStrike" dirty="0" smtClean="0">
                          <a:effectLst/>
                        </a:rPr>
                        <a:t>Grade/Subject</a:t>
                      </a:r>
                      <a:endParaRPr lang="en-US" sz="2000" b="1" i="0" u="none" strike="noStrike" dirty="0">
                        <a:solidFill>
                          <a:schemeClr val="bg1"/>
                        </a:solidFill>
                        <a:effectLst/>
                        <a:latin typeface="Calibri"/>
                      </a:endParaRPr>
                    </a:p>
                  </a:txBody>
                  <a:tcPr marL="9525" marR="9525" marT="9525" marB="0" anchor="ctr">
                    <a:solidFill>
                      <a:schemeClr val="tx2">
                        <a:lumMod val="40000"/>
                        <a:lumOff val="60000"/>
                      </a:schemeClr>
                    </a:solidFill>
                  </a:tcPr>
                </a:tc>
                <a:tc>
                  <a:txBody>
                    <a:bodyPr/>
                    <a:lstStyle/>
                    <a:p>
                      <a:pPr algn="ctr" fontAlgn="b"/>
                      <a:r>
                        <a:rPr lang="en-US" sz="2000" b="1" u="none" strike="noStrike" dirty="0" smtClean="0">
                          <a:effectLst/>
                        </a:rPr>
                        <a:t>Session Length</a:t>
                      </a:r>
                      <a:endParaRPr lang="en-US" sz="2000" b="1" i="0" u="none" strike="noStrike" dirty="0">
                        <a:solidFill>
                          <a:schemeClr val="bg1"/>
                        </a:solidFill>
                        <a:effectLst/>
                        <a:latin typeface="Calibri"/>
                      </a:endParaRPr>
                    </a:p>
                  </a:txBody>
                  <a:tcPr marL="9525" marR="9525" marT="9525" marB="0" anchor="ctr">
                    <a:solidFill>
                      <a:schemeClr val="tx2">
                        <a:lumMod val="40000"/>
                        <a:lumOff val="60000"/>
                      </a:schemeClr>
                    </a:solidFill>
                  </a:tcPr>
                </a:tc>
                <a:tc>
                  <a:txBody>
                    <a:bodyPr/>
                    <a:lstStyle/>
                    <a:p>
                      <a:pPr algn="ctr" fontAlgn="b"/>
                      <a:r>
                        <a:rPr lang="en-US" sz="2000" b="1" u="none" strike="noStrike" dirty="0" smtClean="0">
                          <a:effectLst/>
                        </a:rPr>
                        <a:t>Number of Sessions</a:t>
                      </a:r>
                      <a:endParaRPr lang="en-US" sz="2000" b="1" i="0" u="none" strike="noStrike" dirty="0">
                        <a:solidFill>
                          <a:schemeClr val="bg1"/>
                        </a:solidFill>
                        <a:effectLst/>
                        <a:latin typeface="Calibri"/>
                      </a:endParaRPr>
                    </a:p>
                  </a:txBody>
                  <a:tcPr marL="9525" marR="9525" marT="9525" marB="0" anchor="ctr">
                    <a:solidFill>
                      <a:schemeClr val="tx2">
                        <a:lumMod val="40000"/>
                        <a:lumOff val="60000"/>
                      </a:schemeClr>
                    </a:solidFill>
                  </a:tcPr>
                </a:tc>
                <a:tc>
                  <a:txBody>
                    <a:bodyPr/>
                    <a:lstStyle/>
                    <a:p>
                      <a:pPr algn="ctr" fontAlgn="b"/>
                      <a:r>
                        <a:rPr lang="en-US" sz="2000" b="1" u="none" strike="noStrike" dirty="0" smtClean="0">
                          <a:effectLst/>
                        </a:rPr>
                        <a:t>Delivery</a:t>
                      </a:r>
                      <a:endParaRPr lang="en-US" sz="2000" b="1" i="0" u="none" strike="noStrike" dirty="0">
                        <a:solidFill>
                          <a:schemeClr val="bg1"/>
                        </a:solidFill>
                        <a:effectLst/>
                        <a:latin typeface="Calibri"/>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10000"/>
                  </a:ext>
                </a:extLst>
              </a:tr>
              <a:tr h="346582">
                <a:tc>
                  <a:txBody>
                    <a:bodyPr/>
                    <a:lstStyle/>
                    <a:p>
                      <a:pPr algn="ctr" fontAlgn="b"/>
                      <a:r>
                        <a:rPr lang="en-US" sz="2000" u="none" strike="noStrike" dirty="0" smtClean="0">
                          <a:effectLst/>
                        </a:rPr>
                        <a:t>5</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PBT</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346582">
                <a:tc>
                  <a:txBody>
                    <a:bodyPr/>
                    <a:lstStyle/>
                    <a:p>
                      <a:pPr algn="ctr" fontAlgn="b"/>
                      <a:r>
                        <a:rPr lang="en-US" sz="2000" u="none" strike="noStrike" dirty="0" smtClean="0">
                          <a:effectLst/>
                        </a:rPr>
                        <a:t>8</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80 minutes</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2</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ctr" fontAlgn="b"/>
                      <a:r>
                        <a:rPr lang="en-US" sz="2000" u="none" strike="noStrike" dirty="0" smtClean="0">
                          <a:effectLst/>
                        </a:rPr>
                        <a:t>PBT</a:t>
                      </a:r>
                      <a:endParaRPr lang="en-US" sz="2000" b="0" i="0" u="none" strike="noStrike" dirty="0">
                        <a:solidFill>
                          <a:srgbClr val="000000"/>
                        </a:solidFill>
                        <a:effectLst/>
                        <a:latin typeface="Calibri"/>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120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NGSSS EOCs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3638298"/>
              </p:ext>
            </p:extLst>
          </p:nvPr>
        </p:nvGraphicFramePr>
        <p:xfrm>
          <a:off x="628650" y="1906588"/>
          <a:ext cx="8047331" cy="1862311"/>
        </p:xfrm>
        <a:graphic>
          <a:graphicData uri="http://schemas.openxmlformats.org/drawingml/2006/table">
            <a:tbl>
              <a:tblPr>
                <a:tableStyleId>{0505E3EF-67EA-436B-97B2-0124C06EBD24}</a:tableStyleId>
              </a:tblPr>
              <a:tblGrid>
                <a:gridCol w="1729652">
                  <a:extLst>
                    <a:ext uri="{9D8B030D-6E8A-4147-A177-3AD203B41FA5}">
                      <a16:colId xmlns:a16="http://schemas.microsoft.com/office/drawing/2014/main" val="20000"/>
                    </a:ext>
                  </a:extLst>
                </a:gridCol>
                <a:gridCol w="2147123">
                  <a:extLst>
                    <a:ext uri="{9D8B030D-6E8A-4147-A177-3AD203B41FA5}">
                      <a16:colId xmlns:a16="http://schemas.microsoft.com/office/drawing/2014/main" val="20001"/>
                    </a:ext>
                  </a:extLst>
                </a:gridCol>
                <a:gridCol w="1683834">
                  <a:extLst>
                    <a:ext uri="{9D8B030D-6E8A-4147-A177-3AD203B41FA5}">
                      <a16:colId xmlns:a16="http://schemas.microsoft.com/office/drawing/2014/main" val="20002"/>
                    </a:ext>
                  </a:extLst>
                </a:gridCol>
                <a:gridCol w="2486722">
                  <a:extLst>
                    <a:ext uri="{9D8B030D-6E8A-4147-A177-3AD203B41FA5}">
                      <a16:colId xmlns:a16="http://schemas.microsoft.com/office/drawing/2014/main" val="20003"/>
                    </a:ext>
                  </a:extLst>
                </a:gridCol>
              </a:tblGrid>
              <a:tr h="822565">
                <a:tc>
                  <a:txBody>
                    <a:bodyPr/>
                    <a:lstStyle/>
                    <a:p>
                      <a:pPr algn="ctr" fontAlgn="b"/>
                      <a:r>
                        <a:rPr lang="en-US" sz="2000" b="1" u="none" strike="noStrike" dirty="0" smtClean="0">
                          <a:effectLst/>
                        </a:rPr>
                        <a:t>Subject</a:t>
                      </a:r>
                      <a:endParaRPr lang="en-US" sz="2000" b="1" i="0" u="none" strike="noStrike" dirty="0">
                        <a:solidFill>
                          <a:schemeClr val="bg1"/>
                        </a:solidFill>
                        <a:effectLst/>
                        <a:latin typeface="Calibri"/>
                      </a:endParaRPr>
                    </a:p>
                  </a:txBody>
                  <a:tcPr marL="9525" marR="9525" marT="9525" marB="0" anchor="ctr">
                    <a:solidFill>
                      <a:schemeClr val="accent3">
                        <a:lumMod val="60000"/>
                        <a:lumOff val="40000"/>
                      </a:schemeClr>
                    </a:solidFill>
                  </a:tcPr>
                </a:tc>
                <a:tc>
                  <a:txBody>
                    <a:bodyPr/>
                    <a:lstStyle/>
                    <a:p>
                      <a:pPr algn="ctr" fontAlgn="b"/>
                      <a:r>
                        <a:rPr lang="en-US" sz="2000" b="1" u="none" strike="noStrike" dirty="0" smtClean="0">
                          <a:effectLst/>
                        </a:rPr>
                        <a:t>Session Length</a:t>
                      </a:r>
                      <a:endParaRPr lang="en-US" sz="2000" b="1" i="0" u="none" strike="noStrike" dirty="0">
                        <a:solidFill>
                          <a:schemeClr val="bg1"/>
                        </a:solidFill>
                        <a:effectLst/>
                        <a:latin typeface="Calibri"/>
                      </a:endParaRPr>
                    </a:p>
                  </a:txBody>
                  <a:tcPr marL="9525" marR="9525" marT="9525" marB="0" anchor="ctr">
                    <a:solidFill>
                      <a:schemeClr val="accent3">
                        <a:lumMod val="60000"/>
                        <a:lumOff val="40000"/>
                      </a:schemeClr>
                    </a:solidFill>
                  </a:tcPr>
                </a:tc>
                <a:tc>
                  <a:txBody>
                    <a:bodyPr/>
                    <a:lstStyle/>
                    <a:p>
                      <a:pPr algn="ctr" fontAlgn="b"/>
                      <a:r>
                        <a:rPr lang="en-US" sz="2000" b="1" u="none" strike="noStrike" dirty="0" smtClean="0">
                          <a:effectLst/>
                        </a:rPr>
                        <a:t>Number of Sessions</a:t>
                      </a:r>
                      <a:endParaRPr lang="en-US" sz="2000" b="1" i="0" u="none" strike="noStrike" dirty="0">
                        <a:solidFill>
                          <a:schemeClr val="bg1"/>
                        </a:solidFill>
                        <a:effectLst/>
                        <a:latin typeface="Calibri"/>
                      </a:endParaRPr>
                    </a:p>
                  </a:txBody>
                  <a:tcPr marL="9525" marR="9525" marT="9525" marB="0" anchor="ctr">
                    <a:solidFill>
                      <a:schemeClr val="accent3">
                        <a:lumMod val="60000"/>
                        <a:lumOff val="40000"/>
                      </a:schemeClr>
                    </a:solidFill>
                  </a:tcPr>
                </a:tc>
                <a:tc>
                  <a:txBody>
                    <a:bodyPr/>
                    <a:lstStyle/>
                    <a:p>
                      <a:pPr algn="ctr" fontAlgn="b"/>
                      <a:r>
                        <a:rPr lang="en-US" sz="2000" b="1" u="none" strike="noStrike" dirty="0" smtClean="0">
                          <a:effectLst/>
                        </a:rPr>
                        <a:t>Delivery</a:t>
                      </a:r>
                      <a:endParaRPr lang="en-US" sz="2000" b="1" i="0" u="none" strike="noStrike" dirty="0">
                        <a:solidFill>
                          <a:schemeClr val="bg1"/>
                        </a:solidFill>
                        <a:effectLst/>
                        <a:latin typeface="Calibri"/>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10000"/>
                  </a:ext>
                </a:extLst>
              </a:tr>
              <a:tr h="346582">
                <a:tc>
                  <a:txBody>
                    <a:bodyPr/>
                    <a:lstStyle/>
                    <a:p>
                      <a:pPr algn="ctr" fontAlgn="b"/>
                      <a:r>
                        <a:rPr lang="en-US" sz="2000" u="none" strike="noStrike" dirty="0" smtClean="0">
                          <a:effectLst/>
                        </a:rPr>
                        <a:t>Biology</a:t>
                      </a:r>
                      <a:r>
                        <a:rPr lang="en-US" sz="2000" u="none" strike="noStrike" baseline="0" dirty="0" smtClean="0">
                          <a:effectLst/>
                        </a:rPr>
                        <a:t> 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46582">
                <a:tc>
                  <a:txBody>
                    <a:bodyPr/>
                    <a:lstStyle/>
                    <a:p>
                      <a:pPr algn="ctr" fontAlgn="b"/>
                      <a:r>
                        <a:rPr lang="en-US" sz="2000" u="none" strike="noStrike" dirty="0" smtClean="0">
                          <a:effectLst/>
                        </a:rPr>
                        <a:t>Civics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CBT</a:t>
                      </a:r>
                      <a:endParaRPr lang="en-US" sz="2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46582">
                <a:tc>
                  <a:txBody>
                    <a:bodyPr/>
                    <a:lstStyle/>
                    <a:p>
                      <a:pPr algn="ctr" fontAlgn="b"/>
                      <a:r>
                        <a:rPr lang="en-US" sz="2000" u="none" strike="noStrike" dirty="0" smtClean="0">
                          <a:effectLst/>
                        </a:rPr>
                        <a:t>U.S. History</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160 minutes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dirty="0" smtClean="0">
                          <a:effectLst/>
                        </a:rPr>
                        <a:t>1</a:t>
                      </a:r>
                      <a:endParaRPr lang="en-US" sz="2000" b="0" i="0" u="none" strike="noStrike" dirty="0">
                        <a:solidFill>
                          <a:srgbClr val="000000"/>
                        </a:solidFill>
                        <a:effectLst/>
                        <a:latin typeface="Calibri"/>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smtClean="0">
                          <a:effectLst/>
                        </a:rPr>
                        <a:t>CBT</a:t>
                      </a:r>
                      <a:endParaRPr lang="en-US" sz="2000" b="0" i="0" u="none" strike="noStrike" dirty="0" smtClean="0">
                        <a:solidFill>
                          <a:srgbClr val="000000"/>
                        </a:solidFill>
                        <a:effectLst/>
                        <a:latin typeface="+mn-lt"/>
                      </a:endParaRPr>
                    </a:p>
                  </a:txBody>
                  <a:tcPr marL="9525" marR="9525" marT="9525" marB="0" anchor="b"/>
                </a:tc>
                <a:extLst>
                  <a:ext uri="{0D108BD9-81ED-4DB2-BD59-A6C34878D82A}">
                    <a16:rowId xmlns:a16="http://schemas.microsoft.com/office/drawing/2014/main" val="3932744177"/>
                  </a:ext>
                </a:extLst>
              </a:tr>
            </a:tbl>
          </a:graphicData>
        </a:graphic>
      </p:graphicFrame>
    </p:spTree>
    <p:extLst>
      <p:ext uri="{BB962C8B-B14F-4D97-AF65-F5344CB8AC3E}">
        <p14:creationId xmlns:p14="http://schemas.microsoft.com/office/powerpoint/2010/main" val="2433302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FSA ELA Retake </a:t>
            </a:r>
          </a:p>
        </p:txBody>
      </p:sp>
      <p:sp>
        <p:nvSpPr>
          <p:cNvPr id="3" name="Content Placeholder 2"/>
          <p:cNvSpPr>
            <a:spLocks noGrp="1"/>
          </p:cNvSpPr>
          <p:nvPr>
            <p:ph idx="1"/>
          </p:nvPr>
        </p:nvSpPr>
        <p:spPr>
          <a:xfrm>
            <a:off x="216309" y="1889414"/>
            <a:ext cx="8603225" cy="4354753"/>
          </a:xfrm>
        </p:spPr>
        <p:txBody>
          <a:bodyPr/>
          <a:lstStyle/>
          <a:p>
            <a:r>
              <a:rPr lang="en-US" sz="2400" dirty="0"/>
              <a:t>ELA Writing should be administered before ELA </a:t>
            </a:r>
            <a:r>
              <a:rPr lang="en-US" sz="2400" dirty="0" smtClean="0"/>
              <a:t>Reading</a:t>
            </a:r>
          </a:p>
          <a:p>
            <a:r>
              <a:rPr lang="en-US" sz="2400" dirty="0" smtClean="0"/>
              <a:t>Session </a:t>
            </a:r>
            <a:r>
              <a:rPr lang="en-US" sz="2400" dirty="0"/>
              <a:t>1 of ELA Reading MUST be completed before Session 2</a:t>
            </a:r>
          </a:p>
          <a:p>
            <a:r>
              <a:rPr lang="en-US" sz="2400" dirty="0"/>
              <a:t>Students </a:t>
            </a:r>
            <a:r>
              <a:rPr lang="en-US" sz="2400" dirty="0" smtClean="0"/>
              <a:t>complete </a:t>
            </a:r>
            <a:r>
              <a:rPr lang="en-US" sz="2400" dirty="0"/>
              <a:t>ELA Reading sessions over two days</a:t>
            </a:r>
          </a:p>
          <a:p>
            <a:r>
              <a:rPr lang="en-US" sz="2400" dirty="0"/>
              <a:t>ELA Writing – One 120-minute session</a:t>
            </a:r>
          </a:p>
          <a:p>
            <a:r>
              <a:rPr lang="en-US" sz="2400" dirty="0"/>
              <a:t>ELA Reading – Two 90-minute sessions (over two days)</a:t>
            </a:r>
          </a:p>
          <a:p>
            <a:r>
              <a:rPr lang="en-US" sz="2400" dirty="0"/>
              <a:t>Students may work up to the length of half of a typical school day, if needed, for all ELA Retake sessions</a:t>
            </a:r>
          </a:p>
          <a:p>
            <a:r>
              <a:rPr lang="en-US" sz="2400" dirty="0"/>
              <a:t>Students are required to participate in all three sessions to receive an ELA Retake score (previous component scores are not used)</a:t>
            </a:r>
          </a:p>
          <a:p>
            <a:pPr marL="0" indent="0">
              <a:buNone/>
            </a:pPr>
            <a:endParaRPr lang="en-US" dirty="0"/>
          </a:p>
        </p:txBody>
      </p:sp>
    </p:spTree>
    <p:extLst>
      <p:ext uri="{BB962C8B-B14F-4D97-AF65-F5344CB8AC3E}">
        <p14:creationId xmlns:p14="http://schemas.microsoft.com/office/powerpoint/2010/main" val="303626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89" y="699159"/>
            <a:ext cx="7886700" cy="793750"/>
          </a:xfrm>
        </p:spPr>
        <p:txBody>
          <a:bodyPr/>
          <a:lstStyle/>
          <a:p>
            <a:r>
              <a:rPr lang="en-US" dirty="0" smtClean="0"/>
              <a:t>EOCs</a:t>
            </a:r>
            <a:endParaRPr lang="en-US" dirty="0"/>
          </a:p>
        </p:txBody>
      </p:sp>
      <p:sp>
        <p:nvSpPr>
          <p:cNvPr id="3" name="Content Placeholder 2"/>
          <p:cNvSpPr>
            <a:spLocks noGrp="1"/>
          </p:cNvSpPr>
          <p:nvPr>
            <p:ph idx="1"/>
          </p:nvPr>
        </p:nvSpPr>
        <p:spPr>
          <a:xfrm>
            <a:off x="439215" y="1582963"/>
            <a:ext cx="8416412" cy="4354753"/>
          </a:xfrm>
        </p:spPr>
        <p:txBody>
          <a:bodyPr/>
          <a:lstStyle/>
          <a:p>
            <a:r>
              <a:rPr lang="en-US" dirty="0"/>
              <a:t>FSA Algebra </a:t>
            </a:r>
            <a:r>
              <a:rPr lang="en-US" dirty="0" smtClean="0"/>
              <a:t>1 and Geometry</a:t>
            </a:r>
          </a:p>
          <a:p>
            <a:pPr lvl="1"/>
            <a:r>
              <a:rPr lang="en-US" dirty="0" smtClean="0"/>
              <a:t>Two </a:t>
            </a:r>
            <a:r>
              <a:rPr lang="en-US" dirty="0"/>
              <a:t>90-minute sessions administered over 2 days</a:t>
            </a:r>
          </a:p>
          <a:p>
            <a:pPr lvl="1"/>
            <a:r>
              <a:rPr lang="en-US" dirty="0"/>
              <a:t>Students may have up to half a typical school day to complete each </a:t>
            </a:r>
            <a:r>
              <a:rPr lang="en-US" dirty="0" smtClean="0"/>
              <a:t>session</a:t>
            </a:r>
          </a:p>
          <a:p>
            <a:pPr lvl="1"/>
            <a:r>
              <a:rPr lang="en-US" dirty="0" smtClean="0"/>
              <a:t>Calculators allowed for Session 2</a:t>
            </a:r>
            <a:endParaRPr lang="en-US" dirty="0"/>
          </a:p>
          <a:p>
            <a:r>
              <a:rPr lang="en-US" dirty="0"/>
              <a:t>NGSSS Biology 1, Civics, </a:t>
            </a:r>
            <a:r>
              <a:rPr lang="en-US" dirty="0" smtClean="0"/>
              <a:t>and U.S</a:t>
            </a:r>
            <a:r>
              <a:rPr lang="en-US" dirty="0"/>
              <a:t>. </a:t>
            </a:r>
            <a:r>
              <a:rPr lang="en-US" dirty="0" smtClean="0"/>
              <a:t>History</a:t>
            </a:r>
            <a:endParaRPr lang="en-US" dirty="0"/>
          </a:p>
          <a:p>
            <a:pPr lvl="1"/>
            <a:r>
              <a:rPr lang="en-US" dirty="0"/>
              <a:t>One 160-minute session</a:t>
            </a:r>
          </a:p>
          <a:p>
            <a:pPr lvl="1"/>
            <a:r>
              <a:rPr lang="en-US" dirty="0"/>
              <a:t>Students may have up to the length of a typical school day to complete each session</a:t>
            </a:r>
          </a:p>
          <a:p>
            <a:r>
              <a:rPr lang="en-US" dirty="0"/>
              <a:t>Schools may schedule CBT tests as needed; PBT accommodations should be completed by established pickup dates.</a:t>
            </a:r>
          </a:p>
          <a:p>
            <a:pPr lvl="1"/>
            <a:endParaRPr lang="en-US" dirty="0"/>
          </a:p>
          <a:p>
            <a:endParaRPr lang="en-US" dirty="0"/>
          </a:p>
        </p:txBody>
      </p:sp>
    </p:spTree>
    <p:extLst>
      <p:ext uri="{BB962C8B-B14F-4D97-AF65-F5344CB8AC3E}">
        <p14:creationId xmlns:p14="http://schemas.microsoft.com/office/powerpoint/2010/main" val="1045241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ELA Writing	</a:t>
            </a:r>
          </a:p>
        </p:txBody>
      </p:sp>
      <p:sp>
        <p:nvSpPr>
          <p:cNvPr id="3" name="Content Placeholder 2"/>
          <p:cNvSpPr>
            <a:spLocks noGrp="1"/>
          </p:cNvSpPr>
          <p:nvPr>
            <p:ph idx="1"/>
          </p:nvPr>
        </p:nvSpPr>
        <p:spPr/>
        <p:txBody>
          <a:bodyPr/>
          <a:lstStyle/>
          <a:p>
            <a:r>
              <a:rPr lang="en-US" dirty="0"/>
              <a:t>Grades </a:t>
            </a:r>
            <a:r>
              <a:rPr lang="en-US" dirty="0" smtClean="0"/>
              <a:t>4–6 </a:t>
            </a:r>
            <a:r>
              <a:rPr lang="en-US" dirty="0"/>
              <a:t>FSA ELA Writing will be administered on paper</a:t>
            </a:r>
          </a:p>
          <a:p>
            <a:r>
              <a:rPr lang="en-US" dirty="0"/>
              <a:t>Grades </a:t>
            </a:r>
            <a:r>
              <a:rPr lang="en-US" dirty="0" smtClean="0"/>
              <a:t>7–10/Retake </a:t>
            </a:r>
            <a:r>
              <a:rPr lang="en-US" dirty="0"/>
              <a:t>ELA Writing will be administered on computer</a:t>
            </a:r>
          </a:p>
          <a:p>
            <a:r>
              <a:rPr lang="en-US" dirty="0"/>
              <a:t>ELA Writing Sessions are 120 minutes </a:t>
            </a:r>
          </a:p>
          <a:p>
            <a:pPr lvl="1"/>
            <a:r>
              <a:rPr lang="en-US" dirty="0"/>
              <a:t>Retake may have up to half a typical school day</a:t>
            </a:r>
          </a:p>
          <a:p>
            <a:r>
              <a:rPr lang="en-US" dirty="0"/>
              <a:t>Writing Makeup </a:t>
            </a:r>
            <a:r>
              <a:rPr lang="en-US" dirty="0" smtClean="0"/>
              <a:t>Window</a:t>
            </a:r>
          </a:p>
          <a:p>
            <a:pPr lvl="1"/>
            <a:r>
              <a:rPr lang="en-US" dirty="0" smtClean="0"/>
              <a:t>No makeup for Retake</a:t>
            </a:r>
            <a:endParaRPr lang="en-US" dirty="0"/>
          </a:p>
          <a:p>
            <a:pPr lvl="1"/>
            <a:r>
              <a:rPr lang="en-US" dirty="0" smtClean="0"/>
              <a:t>Dates to be published at a later time</a:t>
            </a:r>
            <a:endParaRPr lang="en-US" dirty="0"/>
          </a:p>
          <a:p>
            <a:endParaRPr lang="en-US" dirty="0">
              <a:solidFill>
                <a:srgbClr val="FF0000"/>
              </a:solidFill>
            </a:endParaRPr>
          </a:p>
        </p:txBody>
      </p:sp>
    </p:spTree>
    <p:extLst>
      <p:ext uri="{BB962C8B-B14F-4D97-AF65-F5344CB8AC3E}">
        <p14:creationId xmlns:p14="http://schemas.microsoft.com/office/powerpoint/2010/main" val="264415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02" y="411462"/>
            <a:ext cx="7886700" cy="793750"/>
          </a:xfrm>
        </p:spPr>
        <p:txBody>
          <a:bodyPr/>
          <a:lstStyle/>
          <a:p>
            <a:r>
              <a:rPr lang="en-US" dirty="0"/>
              <a:t>Grades 6–8 Mathematics	</a:t>
            </a:r>
          </a:p>
        </p:txBody>
      </p:sp>
      <p:sp>
        <p:nvSpPr>
          <p:cNvPr id="3" name="Content Placeholder 2"/>
          <p:cNvSpPr>
            <a:spLocks noGrp="1"/>
          </p:cNvSpPr>
          <p:nvPr>
            <p:ph idx="1"/>
          </p:nvPr>
        </p:nvSpPr>
        <p:spPr>
          <a:xfrm>
            <a:off x="473268" y="1205212"/>
            <a:ext cx="8329820" cy="4354753"/>
          </a:xfrm>
        </p:spPr>
        <p:txBody>
          <a:bodyPr/>
          <a:lstStyle/>
          <a:p>
            <a:r>
              <a:rPr lang="en-US" dirty="0"/>
              <a:t>Grades 6–8 Mathematics Two-Day Administration</a:t>
            </a:r>
          </a:p>
          <a:p>
            <a:pPr lvl="1"/>
            <a:r>
              <a:rPr lang="en-US" dirty="0"/>
              <a:t>Session 1 must be scheduled on Day 1</a:t>
            </a:r>
          </a:p>
          <a:p>
            <a:pPr lvl="1"/>
            <a:r>
              <a:rPr lang="en-US" dirty="0"/>
              <a:t>Sessions 2 and 3 must be scheduled on Day 2</a:t>
            </a:r>
          </a:p>
          <a:p>
            <a:pPr lvl="1"/>
            <a:r>
              <a:rPr lang="en-US" dirty="0"/>
              <a:t>TAs must understand and be familiar with the break between Sessions 2 and 3 (short or extended) and scripts</a:t>
            </a:r>
          </a:p>
          <a:p>
            <a:r>
              <a:rPr lang="en-US" dirty="0"/>
              <a:t>For </a:t>
            </a:r>
            <a:r>
              <a:rPr lang="en-US" b="1" dirty="0"/>
              <a:t>Grades 7 and 8 </a:t>
            </a:r>
            <a:r>
              <a:rPr lang="en-US" dirty="0"/>
              <a:t>only, an online calculator is provided in TDS for </a:t>
            </a:r>
            <a:r>
              <a:rPr lang="en-US" b="1" dirty="0"/>
              <a:t>Sessions 2 and 3 ONLY </a:t>
            </a:r>
            <a:r>
              <a:rPr lang="en-US" dirty="0"/>
              <a:t>(Day 2</a:t>
            </a:r>
            <a:r>
              <a:rPr lang="en-US" dirty="0" smtClean="0"/>
              <a:t>)</a:t>
            </a:r>
          </a:p>
          <a:p>
            <a:pPr lvl="1"/>
            <a:r>
              <a:rPr lang="en-US" dirty="0" smtClean="0"/>
              <a:t>Approved handheld calculators may be provided for CBT students </a:t>
            </a:r>
          </a:p>
          <a:p>
            <a:pPr lvl="1"/>
            <a:r>
              <a:rPr lang="en-US" dirty="0" smtClean="0"/>
              <a:t>Approved </a:t>
            </a:r>
            <a:r>
              <a:rPr lang="en-US" dirty="0"/>
              <a:t>handheld calculators MUST be </a:t>
            </a:r>
            <a:r>
              <a:rPr lang="en-US" dirty="0" smtClean="0"/>
              <a:t>provided </a:t>
            </a:r>
            <a:r>
              <a:rPr lang="en-US" dirty="0"/>
              <a:t>for PBT students (accommodations</a:t>
            </a:r>
            <a:r>
              <a:rPr lang="en-US" dirty="0" smtClean="0"/>
              <a:t>)</a:t>
            </a:r>
          </a:p>
          <a:p>
            <a:r>
              <a:rPr lang="en-US" dirty="0" smtClean="0"/>
              <a:t>Students with an extended time accommodation may test over three days (one session per day)</a:t>
            </a:r>
            <a:endParaRPr lang="en-US" dirty="0"/>
          </a:p>
        </p:txBody>
      </p:sp>
    </p:spTree>
    <p:extLst>
      <p:ext uri="{BB962C8B-B14F-4D97-AF65-F5344CB8AC3E}">
        <p14:creationId xmlns:p14="http://schemas.microsoft.com/office/powerpoint/2010/main" val="3723192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41" y="791869"/>
            <a:ext cx="7886700" cy="625205"/>
          </a:xfrm>
        </p:spPr>
        <p:txBody>
          <a:bodyPr/>
          <a:lstStyle/>
          <a:p>
            <a:pPr algn="ctr"/>
            <a:r>
              <a:rPr lang="en-US" dirty="0" smtClean="0"/>
              <a:t>Resources</a:t>
            </a:r>
            <a:endParaRPr lang="en-US" sz="2800" dirty="0"/>
          </a:p>
        </p:txBody>
      </p:sp>
      <p:sp>
        <p:nvSpPr>
          <p:cNvPr id="4" name="Content Placeholder 2"/>
          <p:cNvSpPr txBox="1">
            <a:spLocks/>
          </p:cNvSpPr>
          <p:nvPr/>
        </p:nvSpPr>
        <p:spPr>
          <a:xfrm>
            <a:off x="443066" y="1593427"/>
            <a:ext cx="8278903" cy="4777228"/>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buClrTx/>
            </a:pPr>
            <a:r>
              <a:rPr lang="en-US" dirty="0" smtClean="0"/>
              <a:t>Statewide Assessments Guide</a:t>
            </a:r>
            <a:endParaRPr lang="en-US" dirty="0"/>
          </a:p>
          <a:p>
            <a:pPr marL="682625" lvl="2">
              <a:lnSpc>
                <a:spcPct val="100000"/>
              </a:lnSpc>
              <a:spcBef>
                <a:spcPts val="0"/>
              </a:spcBef>
              <a:buClrTx/>
              <a:buSzPct val="75000"/>
              <a:buFont typeface="Wingdings" panose="05000000000000000000" pitchFamily="2" charset="2"/>
              <a:buChar char="§"/>
            </a:pPr>
            <a:r>
              <a:rPr lang="en-US" dirty="0" smtClean="0"/>
              <a:t>The </a:t>
            </a:r>
            <a:r>
              <a:rPr lang="en-US" i="1" dirty="0"/>
              <a:t>Statewide </a:t>
            </a:r>
            <a:r>
              <a:rPr lang="en-US" i="1" dirty="0" smtClean="0"/>
              <a:t>Assessments Guide </a:t>
            </a:r>
            <a:r>
              <a:rPr lang="en-US" dirty="0"/>
              <a:t>provides information about the </a:t>
            </a:r>
            <a:r>
              <a:rPr lang="en-US" dirty="0" smtClean="0"/>
              <a:t>FSA and NGSSS Assessments</a:t>
            </a:r>
            <a:r>
              <a:rPr lang="en-US" dirty="0"/>
              <a:t>, including the considerations governing item and test development, the mechanics of item and test scoring, and the meaning of the different assessment scores</a:t>
            </a:r>
            <a:r>
              <a:rPr lang="en-US" dirty="0" smtClean="0"/>
              <a:t>.  </a:t>
            </a:r>
          </a:p>
          <a:p>
            <a:pPr marL="682625" lvl="2" indent="0">
              <a:lnSpc>
                <a:spcPct val="100000"/>
              </a:lnSpc>
              <a:spcBef>
                <a:spcPts val="0"/>
              </a:spcBef>
              <a:buClrTx/>
              <a:buNone/>
            </a:pPr>
            <a:r>
              <a:rPr lang="en-US" dirty="0">
                <a:hlinkClick r:id="rId3"/>
              </a:rPr>
              <a:t>http://</a:t>
            </a:r>
            <a:r>
              <a:rPr lang="en-US" dirty="0" smtClean="0">
                <a:hlinkClick r:id="rId3"/>
              </a:rPr>
              <a:t>www.fldoe.org/core/fileparse.php/5663/urlt/swapig.pdf</a:t>
            </a:r>
            <a:endParaRPr lang="en-US" dirty="0" smtClean="0"/>
          </a:p>
          <a:p>
            <a:pPr marL="682625" lvl="2" indent="0">
              <a:lnSpc>
                <a:spcPct val="100000"/>
              </a:lnSpc>
              <a:spcBef>
                <a:spcPts val="0"/>
              </a:spcBef>
              <a:buClrTx/>
              <a:buNone/>
            </a:pPr>
            <a:endParaRPr lang="en-US" dirty="0" smtClean="0"/>
          </a:p>
          <a:p>
            <a:pPr marL="228600" lvl="1">
              <a:lnSpc>
                <a:spcPct val="100000"/>
              </a:lnSpc>
              <a:spcBef>
                <a:spcPts val="0"/>
              </a:spcBef>
              <a:buClrTx/>
            </a:pPr>
            <a:r>
              <a:rPr lang="en-US" dirty="0" smtClean="0"/>
              <a:t>Test Administration Manuals (TAMs)</a:t>
            </a:r>
          </a:p>
          <a:p>
            <a:pPr marL="682625" lvl="2">
              <a:lnSpc>
                <a:spcPct val="100000"/>
              </a:lnSpc>
              <a:spcBef>
                <a:spcPts val="0"/>
              </a:spcBef>
              <a:buClrTx/>
              <a:buSzPct val="75000"/>
              <a:buFont typeface="Wingdings" panose="05000000000000000000" pitchFamily="2" charset="2"/>
              <a:buChar char="§"/>
            </a:pPr>
            <a:r>
              <a:rPr lang="en-US" dirty="0" smtClean="0"/>
              <a:t>Produced for each testing window’s assessments, TAMs provide essential instructions for school test administrators and school/district assessment coordinators to meet all test administration requirements.</a:t>
            </a:r>
          </a:p>
          <a:p>
            <a:pPr marL="682625" lvl="2">
              <a:lnSpc>
                <a:spcPct val="100000"/>
              </a:lnSpc>
              <a:spcBef>
                <a:spcPts val="0"/>
              </a:spcBef>
              <a:buClrTx/>
              <a:buSzPct val="75000"/>
              <a:buFont typeface="Wingdings" panose="05000000000000000000" pitchFamily="2" charset="2"/>
              <a:buChar char="§"/>
            </a:pPr>
            <a:r>
              <a:rPr lang="en-US" dirty="0" smtClean="0">
                <a:hlinkClick r:id="rId4"/>
              </a:rPr>
              <a:t>https</a:t>
            </a:r>
            <a:r>
              <a:rPr lang="en-US" dirty="0">
                <a:hlinkClick r:id="rId4"/>
              </a:rPr>
              <a:t>://</a:t>
            </a:r>
            <a:r>
              <a:rPr lang="en-US" dirty="0" smtClean="0">
                <a:hlinkClick r:id="rId4"/>
              </a:rPr>
              <a:t>fsassessments.org</a:t>
            </a:r>
            <a:r>
              <a:rPr lang="en-US" dirty="0" smtClean="0"/>
              <a:t> &gt; Resources &gt; Manuals</a:t>
            </a:r>
          </a:p>
        </p:txBody>
      </p:sp>
    </p:spTree>
    <p:extLst>
      <p:ext uri="{BB962C8B-B14F-4D97-AF65-F5344CB8AC3E}">
        <p14:creationId xmlns:p14="http://schemas.microsoft.com/office/powerpoint/2010/main" val="6221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772819"/>
            <a:ext cx="7886700" cy="625205"/>
          </a:xfrm>
        </p:spPr>
        <p:txBody>
          <a:bodyPr/>
          <a:lstStyle/>
          <a:p>
            <a:pPr algn="ctr"/>
            <a:r>
              <a:rPr lang="en-US" dirty="0" smtClean="0"/>
              <a:t>Resources</a:t>
            </a:r>
            <a:endParaRPr lang="en-US" sz="2800" dirty="0"/>
          </a:p>
        </p:txBody>
      </p:sp>
      <p:sp>
        <p:nvSpPr>
          <p:cNvPr id="4" name="Content Placeholder 2"/>
          <p:cNvSpPr txBox="1">
            <a:spLocks/>
          </p:cNvSpPr>
          <p:nvPr/>
        </p:nvSpPr>
        <p:spPr>
          <a:xfrm>
            <a:off x="351691" y="1587640"/>
            <a:ext cx="8360230" cy="4813159"/>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a:buClrTx/>
            </a:pPr>
            <a:r>
              <a:rPr lang="en-US" b="1" dirty="0" smtClean="0"/>
              <a:t>FDOE </a:t>
            </a:r>
            <a:r>
              <a:rPr lang="en-US" b="1" dirty="0"/>
              <a:t>Assessment </a:t>
            </a:r>
            <a:r>
              <a:rPr lang="en-US" b="1" dirty="0" smtClean="0"/>
              <a:t>Webpage</a:t>
            </a:r>
          </a:p>
          <a:p>
            <a:pPr marL="688975" lvl="2">
              <a:buClrTx/>
            </a:pPr>
            <a:r>
              <a:rPr lang="en-US" dirty="0" smtClean="0">
                <a:hlinkClick r:id="rId3"/>
              </a:rPr>
              <a:t>http</a:t>
            </a:r>
            <a:r>
              <a:rPr lang="en-US" dirty="0">
                <a:hlinkClick r:id="rId3"/>
              </a:rPr>
              <a:t>://www.fldoe.org/accountability/assessments</a:t>
            </a:r>
            <a:r>
              <a:rPr lang="en-US" dirty="0" smtClean="0">
                <a:hlinkClick r:id="rId3"/>
              </a:rPr>
              <a:t>/</a:t>
            </a:r>
            <a:r>
              <a:rPr lang="en-US" dirty="0" smtClean="0"/>
              <a:t> </a:t>
            </a:r>
            <a:endParaRPr lang="en-US" dirty="0"/>
          </a:p>
          <a:p>
            <a:pPr marL="231775" lvl="1">
              <a:buClrTx/>
            </a:pPr>
            <a:r>
              <a:rPr lang="en-US" b="1" dirty="0" smtClean="0"/>
              <a:t>Florida Statewide Assessments Portal</a:t>
            </a:r>
          </a:p>
          <a:p>
            <a:pPr marL="688975" lvl="2">
              <a:buClrTx/>
            </a:pPr>
            <a:r>
              <a:rPr lang="en-US" dirty="0">
                <a:hlinkClick r:id="rId4"/>
              </a:rPr>
              <a:t>https://fsassessments.org</a:t>
            </a:r>
            <a:r>
              <a:rPr lang="en-US" dirty="0" smtClean="0">
                <a:hlinkClick r:id="rId4"/>
              </a:rPr>
              <a:t>/</a:t>
            </a:r>
            <a:r>
              <a:rPr lang="en-US" dirty="0" smtClean="0"/>
              <a:t> </a:t>
            </a:r>
            <a:endParaRPr lang="en-US" dirty="0"/>
          </a:p>
          <a:p>
            <a:pPr marL="231775" lvl="1">
              <a:buClrTx/>
            </a:pPr>
            <a:r>
              <a:rPr lang="en-US" b="1" dirty="0" smtClean="0"/>
              <a:t>User </a:t>
            </a:r>
            <a:r>
              <a:rPr lang="en-US" b="1" dirty="0" smtClean="0"/>
              <a:t>Guides</a:t>
            </a:r>
            <a:endParaRPr lang="en-US" b="1" dirty="0"/>
          </a:p>
          <a:p>
            <a:pPr marL="682625" lvl="2" indent="-222250">
              <a:buClrTx/>
              <a:buSzPct val="75000"/>
              <a:buFont typeface="Wingdings" panose="05000000000000000000" pitchFamily="2" charset="2"/>
              <a:buChar char="§"/>
            </a:pPr>
            <a:r>
              <a:rPr lang="en-US" sz="2200" dirty="0" smtClean="0"/>
              <a:t>User guides provide users with instructions for navigating and operating the online testing systems for CBT administrations.</a:t>
            </a:r>
          </a:p>
          <a:p>
            <a:pPr marL="682625" lvl="2" indent="-222250">
              <a:buClrTx/>
              <a:buSzPct val="75000"/>
              <a:buFont typeface="Wingdings" panose="05000000000000000000" pitchFamily="2" charset="2"/>
              <a:buChar char="§"/>
            </a:pPr>
            <a:r>
              <a:rPr lang="en-US" sz="2200" dirty="0" smtClean="0"/>
              <a:t>User </a:t>
            </a:r>
            <a:r>
              <a:rPr lang="en-US" sz="2200" dirty="0"/>
              <a:t>Guide Matrix – a matrix to indicate which users should read what guides: </a:t>
            </a:r>
            <a:r>
              <a:rPr lang="en-US" sz="2200" dirty="0">
                <a:hlinkClick r:id="rId5"/>
              </a:rPr>
              <a:t>https://</a:t>
            </a:r>
            <a:r>
              <a:rPr lang="en-US" sz="2200" dirty="0" smtClean="0">
                <a:hlinkClick r:id="rId5"/>
              </a:rPr>
              <a:t>fsassessments.org/resources/general/user-guide-matrix</a:t>
            </a:r>
            <a:endParaRPr lang="en-US" sz="2200" dirty="0" smtClean="0"/>
          </a:p>
          <a:p>
            <a:pPr marL="682625" lvl="2" indent="-222250">
              <a:buClrTx/>
              <a:buSzPct val="75000"/>
              <a:buFont typeface="Wingdings" panose="05000000000000000000" pitchFamily="2" charset="2"/>
              <a:buChar char="§"/>
            </a:pPr>
            <a:r>
              <a:rPr lang="en-US" sz="2200" dirty="0" smtClean="0"/>
              <a:t>User Guides: </a:t>
            </a:r>
            <a:r>
              <a:rPr lang="en-US" sz="2200" dirty="0">
                <a:hlinkClick r:id="rId6"/>
              </a:rPr>
              <a:t>https://</a:t>
            </a:r>
            <a:r>
              <a:rPr lang="en-US" sz="2200" dirty="0" smtClean="0">
                <a:hlinkClick r:id="rId6"/>
              </a:rPr>
              <a:t>fsassessments.org/Resources#resource%20type=User%20Guides</a:t>
            </a:r>
            <a:r>
              <a:rPr lang="en-US" sz="2200" dirty="0" smtClean="0"/>
              <a:t> </a:t>
            </a:r>
          </a:p>
        </p:txBody>
      </p:sp>
    </p:spTree>
    <p:extLst>
      <p:ext uri="{BB962C8B-B14F-4D97-AF65-F5344CB8AC3E}">
        <p14:creationId xmlns:p14="http://schemas.microsoft.com/office/powerpoint/2010/main" val="203876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Resources</a:t>
            </a:r>
            <a:endParaRPr lang="en-US" sz="2800" dirty="0"/>
          </a:p>
        </p:txBody>
      </p:sp>
      <p:sp>
        <p:nvSpPr>
          <p:cNvPr id="4" name="Content Placeholder 2"/>
          <p:cNvSpPr txBox="1">
            <a:spLocks/>
          </p:cNvSpPr>
          <p:nvPr/>
        </p:nvSpPr>
        <p:spPr>
          <a:xfrm>
            <a:off x="447672" y="1321823"/>
            <a:ext cx="8210550" cy="5259951"/>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10000"/>
              </a:lnSpc>
              <a:spcBef>
                <a:spcPts val="0"/>
              </a:spcBef>
              <a:buClrTx/>
            </a:pPr>
            <a:r>
              <a:rPr lang="en-US" sz="2800" b="1" dirty="0" smtClean="0"/>
              <a:t>Online Systems</a:t>
            </a:r>
          </a:p>
          <a:p>
            <a:pPr marL="682625" lvl="2">
              <a:lnSpc>
                <a:spcPct val="110000"/>
              </a:lnSpc>
              <a:spcBef>
                <a:spcPts val="0"/>
              </a:spcBef>
              <a:buClrTx/>
              <a:buSzPct val="75000"/>
              <a:buFont typeface="Wingdings" panose="05000000000000000000" pitchFamily="2" charset="2"/>
              <a:buChar char="§"/>
            </a:pPr>
            <a:r>
              <a:rPr lang="en-US" sz="2600" dirty="0" smtClean="0"/>
              <a:t>Test Information Distribution Engine (TIDE)</a:t>
            </a:r>
          </a:p>
          <a:p>
            <a:pPr lvl="2">
              <a:lnSpc>
                <a:spcPct val="110000"/>
              </a:lnSpc>
              <a:spcBef>
                <a:spcPts val="0"/>
              </a:spcBef>
              <a:buClrTx/>
              <a:buSzPct val="75000"/>
              <a:buFont typeface="Courier New" panose="02070309020205020404" pitchFamily="49" charset="0"/>
              <a:buChar char="o"/>
            </a:pPr>
            <a:r>
              <a:rPr lang="en-US" sz="2400" dirty="0"/>
              <a:t>For managing and monitoring students taking </a:t>
            </a:r>
            <a:r>
              <a:rPr lang="en-US" sz="2400" dirty="0" smtClean="0"/>
              <a:t>assessments</a:t>
            </a:r>
            <a:r>
              <a:rPr lang="en-US" sz="2100" dirty="0" smtClean="0"/>
              <a:t/>
            </a:r>
            <a:br>
              <a:rPr lang="en-US" sz="2100" dirty="0" smtClean="0"/>
            </a:br>
            <a:r>
              <a:rPr lang="en-US" sz="2400" dirty="0" smtClean="0">
                <a:hlinkClick r:id="rId3"/>
              </a:rPr>
              <a:t>https://FSAssessments.org/</a:t>
            </a:r>
            <a:r>
              <a:rPr lang="en-US" sz="2400" dirty="0" smtClean="0"/>
              <a:t> &gt; TIDE</a:t>
            </a:r>
          </a:p>
          <a:p>
            <a:pPr lvl="1">
              <a:lnSpc>
                <a:spcPct val="110000"/>
              </a:lnSpc>
              <a:spcBef>
                <a:spcPts val="0"/>
              </a:spcBef>
              <a:buClrTx/>
              <a:buSzPct val="75000"/>
              <a:buFont typeface="Wingdings" panose="05000000000000000000" pitchFamily="2" charset="2"/>
              <a:buChar char="§"/>
            </a:pPr>
            <a:r>
              <a:rPr lang="en-US" sz="2500" dirty="0" smtClean="0"/>
              <a:t>CBT Test Administration (on Portal)</a:t>
            </a:r>
          </a:p>
          <a:p>
            <a:pPr lvl="2">
              <a:lnSpc>
                <a:spcPct val="110000"/>
              </a:lnSpc>
              <a:spcBef>
                <a:spcPts val="0"/>
              </a:spcBef>
              <a:buClrTx/>
              <a:buSzPct val="75000"/>
              <a:buFont typeface="Courier New" panose="02070309020205020404" pitchFamily="49" charset="0"/>
              <a:buChar char="o"/>
            </a:pPr>
            <a:r>
              <a:rPr lang="en-US" sz="2400" dirty="0" smtClean="0"/>
              <a:t>Test Administrator (TA) Interface</a:t>
            </a:r>
            <a:endParaRPr lang="en-US" sz="2400" dirty="0">
              <a:hlinkClick r:id="rId4"/>
            </a:endParaRPr>
          </a:p>
          <a:p>
            <a:pPr lvl="2">
              <a:lnSpc>
                <a:spcPct val="110000"/>
              </a:lnSpc>
              <a:spcBef>
                <a:spcPts val="0"/>
              </a:spcBef>
              <a:buClrTx/>
              <a:buSzPct val="75000"/>
              <a:buFont typeface="Courier New" panose="02070309020205020404" pitchFamily="49" charset="0"/>
              <a:buChar char="o"/>
            </a:pPr>
            <a:r>
              <a:rPr lang="en-US" sz="2400" dirty="0">
                <a:hlinkClick r:id="rId5"/>
              </a:rPr>
              <a:t>https://</a:t>
            </a:r>
            <a:r>
              <a:rPr lang="en-US" sz="2400" dirty="0" smtClean="0">
                <a:hlinkClick r:id="rId5"/>
              </a:rPr>
              <a:t>fsassessments.org/teachers.html</a:t>
            </a:r>
            <a:r>
              <a:rPr lang="en-US" sz="2400" dirty="0" smtClean="0"/>
              <a:t> </a:t>
            </a:r>
          </a:p>
        </p:txBody>
      </p:sp>
    </p:spTree>
    <p:extLst>
      <p:ext uri="{BB962C8B-B14F-4D97-AF65-F5344CB8AC3E}">
        <p14:creationId xmlns:p14="http://schemas.microsoft.com/office/powerpoint/2010/main" val="6373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9370"/>
            <a:ext cx="7886700" cy="793750"/>
          </a:xfrm>
        </p:spPr>
        <p:txBody>
          <a:bodyPr/>
          <a:lstStyle/>
          <a:p>
            <a:r>
              <a:rPr lang="en-US" dirty="0"/>
              <a:t>Org Chart: FDOE Assessment Leadership </a:t>
            </a:r>
          </a:p>
        </p:txBody>
      </p:sp>
      <p:graphicFrame>
        <p:nvGraphicFramePr>
          <p:cNvPr id="3" name="Table 2"/>
          <p:cNvGraphicFramePr>
            <a:graphicFrameLocks noGrp="1"/>
          </p:cNvGraphicFramePr>
          <p:nvPr>
            <p:extLst>
              <p:ext uri="{D42A27DB-BD31-4B8C-83A1-F6EECF244321}">
                <p14:modId xmlns:p14="http://schemas.microsoft.com/office/powerpoint/2010/main" val="1660209199"/>
              </p:ext>
            </p:extLst>
          </p:nvPr>
        </p:nvGraphicFramePr>
        <p:xfrm>
          <a:off x="1168400" y="1447637"/>
          <a:ext cx="6807200" cy="762000"/>
        </p:xfrm>
        <a:graphic>
          <a:graphicData uri="http://schemas.openxmlformats.org/drawingml/2006/table">
            <a:tbl>
              <a:tblPr firstRow="1" firstCol="1" bandRow="1">
                <a:tableStyleId>{5C22544A-7EE6-4342-B048-85BDC9FD1C3A}</a:tableStyleId>
              </a:tblPr>
              <a:tblGrid>
                <a:gridCol w="6807200">
                  <a:extLst>
                    <a:ext uri="{9D8B030D-6E8A-4147-A177-3AD203B41FA5}">
                      <a16:colId xmlns:a16="http://schemas.microsoft.com/office/drawing/2014/main" val="20000"/>
                    </a:ext>
                  </a:extLst>
                </a:gridCol>
              </a:tblGrid>
              <a:tr h="762000">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Florida Department of Education </a:t>
                      </a:r>
                    </a:p>
                    <a:p>
                      <a:pPr marL="0" marR="0" algn="ctr" defTabSz="914400" rtl="0" eaLnBrk="1" latinLnBrk="0" hangingPunct="1">
                        <a:lnSpc>
                          <a:spcPct val="107000"/>
                        </a:lnSpc>
                        <a:spcBef>
                          <a:spcPts val="0"/>
                        </a:spcBef>
                        <a:spcAft>
                          <a:spcPts val="0"/>
                        </a:spcAft>
                      </a:pPr>
                      <a:r>
                        <a:rPr lang="en-US" sz="1800" b="1" kern="1200" dirty="0" smtClean="0">
                          <a:solidFill>
                            <a:schemeClr val="lt1"/>
                          </a:solidFill>
                          <a:effectLst/>
                          <a:latin typeface="+mn-lt"/>
                          <a:ea typeface="+mn-ea"/>
                          <a:cs typeface="+mn-cs"/>
                        </a:rPr>
                        <a:t>Richard Corcoran, </a:t>
                      </a:r>
                      <a:r>
                        <a:rPr lang="en-US" sz="1800" b="1" kern="1200" dirty="0">
                          <a:solidFill>
                            <a:schemeClr val="lt1"/>
                          </a:solidFill>
                          <a:effectLst/>
                          <a:latin typeface="+mn-lt"/>
                          <a:ea typeface="+mn-ea"/>
                          <a:cs typeface="+mn-cs"/>
                        </a:rPr>
                        <a:t>Commissioner of Education</a:t>
                      </a:r>
                    </a:p>
                  </a:txBody>
                  <a:tcPr marL="68580" marR="68580" marT="9525" marB="0" anchor="ctr">
                    <a:solidFill>
                      <a:srgbClr val="0C45B8"/>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21293112"/>
              </p:ext>
            </p:extLst>
          </p:nvPr>
        </p:nvGraphicFramePr>
        <p:xfrm>
          <a:off x="1168400" y="2377584"/>
          <a:ext cx="6807200" cy="619125"/>
        </p:xfrm>
        <a:graphic>
          <a:graphicData uri="http://schemas.openxmlformats.org/drawingml/2006/table">
            <a:tbl>
              <a:tblPr firstRow="1" firstCol="1" bandRow="1">
                <a:tableStyleId>{5C22544A-7EE6-4342-B048-85BDC9FD1C3A}</a:tableStyleId>
              </a:tblPr>
              <a:tblGrid>
                <a:gridCol w="6807200">
                  <a:extLst>
                    <a:ext uri="{9D8B030D-6E8A-4147-A177-3AD203B41FA5}">
                      <a16:colId xmlns:a16="http://schemas.microsoft.com/office/drawing/2014/main" val="20000"/>
                    </a:ext>
                  </a:extLst>
                </a:gridCol>
              </a:tblGrid>
              <a:tr h="619125">
                <a:tc>
                  <a:txBody>
                    <a:bodyPr/>
                    <a:lstStyle/>
                    <a:p>
                      <a:pPr marL="0" marR="0" algn="ctr" defTabSz="9144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Division of Accountability, Research, and Measurement (ARM)</a:t>
                      </a:r>
                    </a:p>
                    <a:p>
                      <a:pPr marL="0" marR="0" algn="ctr" defTabSz="9144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Juan Copa, ARM Director; Deputy Commissioner</a:t>
                      </a:r>
                    </a:p>
                  </a:txBody>
                  <a:tcPr marL="68580" marR="68580" marT="9525" marB="0" anchor="ct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9537568"/>
              </p:ext>
            </p:extLst>
          </p:nvPr>
        </p:nvGraphicFramePr>
        <p:xfrm>
          <a:off x="1168400" y="3164656"/>
          <a:ext cx="6807200" cy="586740"/>
        </p:xfrm>
        <a:graphic>
          <a:graphicData uri="http://schemas.openxmlformats.org/drawingml/2006/table">
            <a:tbl>
              <a:tblPr firstRow="1" firstCol="1" bandRow="1">
                <a:tableStyleId>{5C22544A-7EE6-4342-B048-85BDC9FD1C3A}</a:tableStyleId>
              </a:tblPr>
              <a:tblGrid>
                <a:gridCol w="6807200">
                  <a:extLst>
                    <a:ext uri="{9D8B030D-6E8A-4147-A177-3AD203B41FA5}">
                      <a16:colId xmlns:a16="http://schemas.microsoft.com/office/drawing/2014/main" val="20000"/>
                    </a:ext>
                  </a:extLst>
                </a:gridCol>
              </a:tblGrid>
              <a:tr h="586740">
                <a:tc>
                  <a:txBody>
                    <a:bodyPr/>
                    <a:lstStyle/>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Office of Assessment</a:t>
                      </a:r>
                    </a:p>
                    <a:p>
                      <a:pPr marL="0" marR="0" algn="ctr"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Vince Verges, Director of Assessment; Assistant Deputy Commissioner</a:t>
                      </a:r>
                    </a:p>
                  </a:txBody>
                  <a:tcPr marL="68580" marR="68580" marT="9525" marB="0" anchor="c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5771120"/>
              </p:ext>
            </p:extLst>
          </p:nvPr>
        </p:nvGraphicFramePr>
        <p:xfrm>
          <a:off x="1168400" y="3919343"/>
          <a:ext cx="6807200" cy="2524760"/>
        </p:xfrm>
        <a:graphic>
          <a:graphicData uri="http://schemas.openxmlformats.org/drawingml/2006/table">
            <a:tbl>
              <a:tblPr firstRow="1" firstCol="1" bandRow="1">
                <a:tableStyleId>{5C22544A-7EE6-4342-B048-85BDC9FD1C3A}</a:tableStyleId>
              </a:tblPr>
              <a:tblGrid>
                <a:gridCol w="3467100">
                  <a:extLst>
                    <a:ext uri="{9D8B030D-6E8A-4147-A177-3AD203B41FA5}">
                      <a16:colId xmlns:a16="http://schemas.microsoft.com/office/drawing/2014/main" val="20000"/>
                    </a:ext>
                  </a:extLst>
                </a:gridCol>
                <a:gridCol w="3340100">
                  <a:extLst>
                    <a:ext uri="{9D8B030D-6E8A-4147-A177-3AD203B41FA5}">
                      <a16:colId xmlns:a16="http://schemas.microsoft.com/office/drawing/2014/main" val="20001"/>
                    </a:ext>
                  </a:extLst>
                </a:gridCol>
              </a:tblGrid>
              <a:tr h="718820">
                <a:tc>
                  <a:txBody>
                    <a:bodyPr/>
                    <a:lstStyle/>
                    <a:p>
                      <a:pPr marL="0" marR="0" algn="ctr" defTabSz="914400"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Bureau of K–12 Student Assessment </a:t>
                      </a:r>
                    </a:p>
                    <a:p>
                      <a:pPr marL="0" marR="0" algn="ctr" defTabSz="914400"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Susie Lee, Bureau Chief</a:t>
                      </a:r>
                    </a:p>
                  </a:txBody>
                  <a:tcPr marL="68580" marR="68580" marT="9525" marB="0" anchor="ctr">
                    <a:solidFill>
                      <a:srgbClr val="FBDBB7"/>
                    </a:solidFill>
                  </a:tcPr>
                </a:tc>
                <a:tc>
                  <a:txBody>
                    <a:bodyPr/>
                    <a:lstStyle/>
                    <a:p>
                      <a:pPr marL="0" marR="0" algn="ctr" defTabSz="914400"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Bureau of Postsecondary Assessment </a:t>
                      </a:r>
                    </a:p>
                    <a:p>
                      <a:pPr marL="0" marR="0" algn="ctr" defTabSz="914400" rtl="0" eaLnBrk="1" latinLnBrk="0" hangingPunct="1">
                        <a:lnSpc>
                          <a:spcPct val="107000"/>
                        </a:lnSpc>
                        <a:spcBef>
                          <a:spcPts val="0"/>
                        </a:spcBef>
                        <a:spcAft>
                          <a:spcPts val="0"/>
                        </a:spcAft>
                      </a:pPr>
                      <a:r>
                        <a:rPr lang="en-US" sz="1400" b="1" kern="1200" dirty="0">
                          <a:solidFill>
                            <a:schemeClr val="tx1"/>
                          </a:solidFill>
                          <a:effectLst/>
                          <a:latin typeface="+mn-lt"/>
                          <a:ea typeface="+mn-ea"/>
                          <a:cs typeface="+mn-cs"/>
                        </a:rPr>
                        <a:t>Phil Canto, Bureau Chief</a:t>
                      </a:r>
                    </a:p>
                  </a:txBody>
                  <a:tcPr marL="68580" marR="68580" marT="9525" marB="0" anchor="ctr">
                    <a:solidFill>
                      <a:schemeClr val="bg1">
                        <a:lumMod val="75000"/>
                      </a:schemeClr>
                    </a:solidFill>
                  </a:tcPr>
                </a:tc>
                <a:extLst>
                  <a:ext uri="{0D108BD9-81ED-4DB2-BD59-A6C34878D82A}">
                    <a16:rowId xmlns:a16="http://schemas.microsoft.com/office/drawing/2014/main" val="10000"/>
                  </a:ext>
                </a:extLst>
              </a:tr>
              <a:tr h="1805940">
                <a:tc>
                  <a:txBody>
                    <a:bodyPr/>
                    <a:lstStyle/>
                    <a:p>
                      <a:pPr marL="0" marR="0">
                        <a:spcBef>
                          <a:spcPts val="0"/>
                        </a:spcBef>
                        <a:spcAft>
                          <a:spcPts val="0"/>
                        </a:spcAft>
                      </a:pPr>
                      <a:r>
                        <a:rPr lang="en-US" sz="1400" dirty="0">
                          <a:solidFill>
                            <a:schemeClr val="tx1"/>
                          </a:solidFill>
                          <a:effectLst/>
                        </a:rPr>
                        <a:t>K–12 Program Areas:</a:t>
                      </a:r>
                    </a:p>
                    <a:p>
                      <a:pPr marL="742950" marR="0" lvl="1" indent="-285750">
                        <a:spcBef>
                          <a:spcPts val="0"/>
                        </a:spcBef>
                        <a:spcAft>
                          <a:spcPts val="0"/>
                        </a:spcAft>
                        <a:buFont typeface="Arial" panose="020B0604020202020204" pitchFamily="34" charset="0"/>
                        <a:buChar char="•"/>
                        <a:tabLst>
                          <a:tab pos="457200" algn="l"/>
                        </a:tabLst>
                      </a:pPr>
                      <a:r>
                        <a:rPr lang="en-US" sz="1400" dirty="0" smtClean="0">
                          <a:solidFill>
                            <a:schemeClr val="tx1"/>
                          </a:solidFill>
                          <a:effectLst/>
                        </a:rPr>
                        <a:t>Test </a:t>
                      </a:r>
                      <a:r>
                        <a:rPr lang="en-US" sz="1400" dirty="0">
                          <a:solidFill>
                            <a:schemeClr val="tx1"/>
                          </a:solidFill>
                          <a:effectLst/>
                        </a:rPr>
                        <a:t>Administration (K–12)</a:t>
                      </a:r>
                    </a:p>
                    <a:p>
                      <a:pPr marL="742950" marR="0" lvl="1" indent="-285750">
                        <a:spcBef>
                          <a:spcPts val="0"/>
                        </a:spcBef>
                        <a:spcAft>
                          <a:spcPts val="0"/>
                        </a:spcAft>
                        <a:buFont typeface="Arial" panose="020B0604020202020204" pitchFamily="34" charset="0"/>
                        <a:buChar char="•"/>
                        <a:tabLst>
                          <a:tab pos="457200" algn="l"/>
                        </a:tabLst>
                      </a:pPr>
                      <a:r>
                        <a:rPr lang="en-US" sz="1400" dirty="0" smtClean="0">
                          <a:solidFill>
                            <a:schemeClr val="tx1"/>
                          </a:solidFill>
                          <a:effectLst/>
                        </a:rPr>
                        <a:t>Scoring </a:t>
                      </a:r>
                      <a:r>
                        <a:rPr lang="en-US" sz="1400" dirty="0">
                          <a:solidFill>
                            <a:schemeClr val="tx1"/>
                          </a:solidFill>
                          <a:effectLst/>
                        </a:rPr>
                        <a:t>and Reporting (K–12)</a:t>
                      </a:r>
                    </a:p>
                    <a:p>
                      <a:pPr marL="742950" marR="0" lvl="1" indent="-285750">
                        <a:spcBef>
                          <a:spcPts val="0"/>
                        </a:spcBef>
                        <a:spcAft>
                          <a:spcPts val="0"/>
                        </a:spcAft>
                        <a:buFont typeface="Arial" panose="020B0604020202020204" pitchFamily="34" charset="0"/>
                        <a:buChar char="•"/>
                        <a:tabLst>
                          <a:tab pos="457200" algn="l"/>
                        </a:tabLst>
                      </a:pPr>
                      <a:r>
                        <a:rPr lang="en-US" sz="1400" dirty="0" smtClean="0">
                          <a:solidFill>
                            <a:schemeClr val="tx1"/>
                          </a:solidFill>
                          <a:effectLst/>
                        </a:rPr>
                        <a:t>Psychometrics </a:t>
                      </a:r>
                      <a:r>
                        <a:rPr lang="en-US" sz="1400" dirty="0">
                          <a:solidFill>
                            <a:schemeClr val="tx1"/>
                          </a:solidFill>
                          <a:effectLst/>
                        </a:rPr>
                        <a:t>(K–12)</a:t>
                      </a:r>
                    </a:p>
                    <a:p>
                      <a:pPr marL="742950" marR="0" lvl="1" indent="-285750">
                        <a:spcBef>
                          <a:spcPts val="0"/>
                        </a:spcBef>
                        <a:spcAft>
                          <a:spcPts val="0"/>
                        </a:spcAft>
                        <a:buFont typeface="Arial" panose="020B0604020202020204" pitchFamily="34" charset="0"/>
                        <a:buChar char="•"/>
                        <a:tabLst>
                          <a:tab pos="457200" algn="l"/>
                        </a:tabLst>
                      </a:pPr>
                      <a:r>
                        <a:rPr lang="en-US" sz="1400" dirty="0" smtClean="0">
                          <a:solidFill>
                            <a:schemeClr val="tx1"/>
                          </a:solidFill>
                          <a:effectLst/>
                        </a:rPr>
                        <a:t>Test </a:t>
                      </a:r>
                      <a:r>
                        <a:rPr lang="en-US" sz="1400" dirty="0">
                          <a:solidFill>
                            <a:schemeClr val="tx1"/>
                          </a:solidFill>
                          <a:effectLst/>
                        </a:rPr>
                        <a:t>Development (K–12) </a:t>
                      </a:r>
                      <a:endParaRPr lang="en-US" sz="1400" dirty="0" smtClean="0">
                        <a:solidFill>
                          <a:schemeClr val="tx1"/>
                        </a:solidFill>
                        <a:effectLst/>
                      </a:endParaRPr>
                    </a:p>
                    <a:p>
                      <a:pPr marL="457200" marR="0" lvl="1" indent="0">
                        <a:spcBef>
                          <a:spcPts val="0"/>
                        </a:spcBef>
                        <a:spcAft>
                          <a:spcPts val="0"/>
                        </a:spcAft>
                        <a:buFont typeface="Arial" panose="020B0604020202020204" pitchFamily="34" charset="0"/>
                        <a:buNone/>
                        <a:tabLst>
                          <a:tab pos="457200" algn="l"/>
                        </a:tabLst>
                      </a:pPr>
                      <a:endParaRPr lang="en-US" sz="1400" dirty="0">
                        <a:solidFill>
                          <a:schemeClr val="tx1"/>
                        </a:solidFill>
                        <a:effectLst/>
                      </a:endParaRPr>
                    </a:p>
                    <a:p>
                      <a:pPr marL="0" marR="0">
                        <a:spcBef>
                          <a:spcPts val="0"/>
                        </a:spcBef>
                        <a:spcAft>
                          <a:spcPts val="0"/>
                        </a:spcAft>
                      </a:pPr>
                      <a:r>
                        <a:rPr lang="en-US" sz="1400" dirty="0">
                          <a:solidFill>
                            <a:schemeClr val="tx1"/>
                          </a:solidFill>
                          <a:effectLst/>
                        </a:rPr>
                        <a:t>+ FSAA, NAEP, FLKRS, ACCESS for </a:t>
                      </a:r>
                      <a:r>
                        <a:rPr lang="en-US" sz="1400" dirty="0" smtClean="0">
                          <a:solidFill>
                            <a:schemeClr val="tx1"/>
                          </a:solidFill>
                          <a:effectLst/>
                        </a:rPr>
                        <a:t>ELLs, ACT/SAT/Pre-ACT/PSAT  (</a:t>
                      </a:r>
                      <a:r>
                        <a:rPr lang="en-US" sz="1400" dirty="0">
                          <a:solidFill>
                            <a:schemeClr val="tx1"/>
                          </a:solidFill>
                          <a:effectLst/>
                        </a:rPr>
                        <a:t>see next slide)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rgbClr val="FDEBD7"/>
                    </a:solidFill>
                  </a:tcPr>
                </a:tc>
                <a:tc>
                  <a:txBody>
                    <a:bodyPr/>
                    <a:lstStyle/>
                    <a:p>
                      <a:pPr marL="0" marR="0">
                        <a:spcBef>
                          <a:spcPts val="0"/>
                        </a:spcBef>
                        <a:spcAft>
                          <a:spcPts val="0"/>
                        </a:spcAft>
                      </a:pPr>
                      <a:r>
                        <a:rPr lang="en-US" sz="1400" b="1" dirty="0">
                          <a:effectLst/>
                        </a:rPr>
                        <a:t>Postsecondary Program Areas:</a:t>
                      </a:r>
                    </a:p>
                    <a:p>
                      <a:pPr marL="742950" marR="0" lvl="1" indent="-285750" algn="l" defTabSz="914400" rtl="0" eaLnBrk="1" latinLnBrk="0" hangingPunct="1">
                        <a:spcBef>
                          <a:spcPts val="0"/>
                        </a:spcBef>
                        <a:spcAft>
                          <a:spcPts val="0"/>
                        </a:spcAft>
                        <a:buFont typeface="Arial" panose="020B0604020202020204" pitchFamily="34" charset="0"/>
                        <a:buChar char="•"/>
                        <a:tabLst>
                          <a:tab pos="457200" algn="l"/>
                        </a:tabLst>
                      </a:pPr>
                      <a:r>
                        <a:rPr lang="en-US" sz="1400" b="1" kern="1200" dirty="0">
                          <a:solidFill>
                            <a:schemeClr val="tx1"/>
                          </a:solidFill>
                          <a:effectLst/>
                          <a:latin typeface="+mn-lt"/>
                          <a:ea typeface="+mn-ea"/>
                          <a:cs typeface="+mn-cs"/>
                        </a:rPr>
                        <a:t>Test Administration</a:t>
                      </a:r>
                    </a:p>
                    <a:p>
                      <a:pPr marL="742950" marR="0" lvl="1" indent="-285750" algn="l" defTabSz="914400" rtl="0" eaLnBrk="1" latinLnBrk="0" hangingPunct="1">
                        <a:spcBef>
                          <a:spcPts val="0"/>
                        </a:spcBef>
                        <a:spcAft>
                          <a:spcPts val="0"/>
                        </a:spcAft>
                        <a:buFont typeface="Arial" panose="020B0604020202020204" pitchFamily="34" charset="0"/>
                        <a:buChar char="•"/>
                        <a:tabLst>
                          <a:tab pos="457200" algn="l"/>
                        </a:tabLst>
                      </a:pPr>
                      <a:r>
                        <a:rPr lang="en-US" sz="1400" b="1" kern="1200" dirty="0">
                          <a:solidFill>
                            <a:schemeClr val="tx1"/>
                          </a:solidFill>
                          <a:effectLst/>
                          <a:latin typeface="+mn-lt"/>
                          <a:ea typeface="+mn-ea"/>
                          <a:cs typeface="+mn-cs"/>
                        </a:rPr>
                        <a:t>Scoring and Reporting</a:t>
                      </a:r>
                    </a:p>
                    <a:p>
                      <a:pPr marL="742950" marR="0" lvl="1" indent="-285750" algn="l" defTabSz="914400" rtl="0" eaLnBrk="1" latinLnBrk="0" hangingPunct="1">
                        <a:spcBef>
                          <a:spcPts val="0"/>
                        </a:spcBef>
                        <a:spcAft>
                          <a:spcPts val="0"/>
                        </a:spcAft>
                        <a:buFont typeface="Arial" panose="020B0604020202020204" pitchFamily="34" charset="0"/>
                        <a:buChar char="•"/>
                        <a:tabLst>
                          <a:tab pos="457200" algn="l"/>
                        </a:tabLst>
                      </a:pPr>
                      <a:r>
                        <a:rPr lang="en-US" sz="1400" b="1" kern="1200" dirty="0">
                          <a:solidFill>
                            <a:schemeClr val="tx1"/>
                          </a:solidFill>
                          <a:effectLst/>
                          <a:latin typeface="+mn-lt"/>
                          <a:ea typeface="+mn-ea"/>
                          <a:cs typeface="+mn-cs"/>
                        </a:rPr>
                        <a:t>Psychometrics</a:t>
                      </a:r>
                    </a:p>
                    <a:p>
                      <a:pPr marL="742950" marR="0" lvl="1" indent="-285750" algn="l" defTabSz="914400" rtl="0" eaLnBrk="1" latinLnBrk="0" hangingPunct="1">
                        <a:spcBef>
                          <a:spcPts val="0"/>
                        </a:spcBef>
                        <a:spcAft>
                          <a:spcPts val="0"/>
                        </a:spcAft>
                        <a:buFont typeface="Arial" panose="020B0604020202020204" pitchFamily="34" charset="0"/>
                        <a:buChar char="•"/>
                        <a:tabLst>
                          <a:tab pos="457200" algn="l"/>
                        </a:tabLst>
                      </a:pPr>
                      <a:r>
                        <a:rPr lang="en-US" sz="1400" b="1" kern="1200" dirty="0">
                          <a:solidFill>
                            <a:schemeClr val="tx1"/>
                          </a:solidFill>
                          <a:effectLst/>
                          <a:latin typeface="+mn-lt"/>
                          <a:ea typeface="+mn-ea"/>
                          <a:cs typeface="+mn-cs"/>
                        </a:rPr>
                        <a:t>Test Development </a:t>
                      </a:r>
                    </a:p>
                  </a:txBody>
                  <a:tcPr marL="68580" marR="68580" marT="9525" marB="0">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1168400" y="61014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14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Resources</a:t>
            </a:r>
            <a:endParaRPr lang="en-US" sz="2800" dirty="0"/>
          </a:p>
        </p:txBody>
      </p:sp>
      <p:sp>
        <p:nvSpPr>
          <p:cNvPr id="4" name="Content Placeholder 2"/>
          <p:cNvSpPr txBox="1">
            <a:spLocks/>
          </p:cNvSpPr>
          <p:nvPr/>
        </p:nvSpPr>
        <p:spPr>
          <a:xfrm>
            <a:off x="361741" y="1588523"/>
            <a:ext cx="8400422" cy="4707501"/>
          </a:xfrm>
          <a:prstGeom prst="rect">
            <a:avLst/>
          </a:prstGeom>
          <a:noFill/>
        </p:spPr>
        <p:txBody>
          <a:bodyPr>
            <a:normAutofit fontScale="85000" lnSpcReduction="1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10000"/>
              </a:lnSpc>
              <a:spcBef>
                <a:spcPts val="0"/>
              </a:spcBef>
              <a:buClrTx/>
            </a:pPr>
            <a:r>
              <a:rPr lang="en-US" sz="2600" b="1" dirty="0" smtClean="0"/>
              <a:t>Monthly Assessment Calls</a:t>
            </a:r>
          </a:p>
          <a:p>
            <a:pPr marL="682625" lvl="2">
              <a:lnSpc>
                <a:spcPct val="110000"/>
              </a:lnSpc>
              <a:spcBef>
                <a:spcPts val="600"/>
              </a:spcBef>
              <a:buClrTx/>
              <a:buSzPct val="75000"/>
              <a:buFont typeface="Wingdings" panose="05000000000000000000" pitchFamily="2" charset="2"/>
              <a:buChar char="§"/>
            </a:pPr>
            <a:r>
              <a:rPr lang="en-US" sz="2400" dirty="0" smtClean="0"/>
              <a:t>Conducted on the 4</a:t>
            </a:r>
            <a:r>
              <a:rPr lang="en-US" sz="2400" baseline="30000" dirty="0" smtClean="0"/>
              <a:t>th</a:t>
            </a:r>
            <a:r>
              <a:rPr lang="en-US" sz="2400" dirty="0" smtClean="0"/>
              <a:t> Tuesday of each month (usually)</a:t>
            </a:r>
          </a:p>
          <a:p>
            <a:pPr marL="682625" lvl="2">
              <a:lnSpc>
                <a:spcPct val="110000"/>
              </a:lnSpc>
              <a:spcBef>
                <a:spcPts val="600"/>
              </a:spcBef>
              <a:buClrTx/>
              <a:buSzPct val="75000"/>
              <a:buFont typeface="Wingdings" panose="05000000000000000000" pitchFamily="2" charset="2"/>
              <a:buChar char="§"/>
            </a:pPr>
            <a:r>
              <a:rPr lang="en-US" sz="2400" dirty="0" smtClean="0"/>
              <a:t>Prior to the call, DACs are emailed the monthly call agenda, a Google Doc to add topics, and the registration information for the GoTo session</a:t>
            </a:r>
          </a:p>
          <a:p>
            <a:pPr marL="682625" lvl="2">
              <a:lnSpc>
                <a:spcPct val="110000"/>
              </a:lnSpc>
              <a:spcBef>
                <a:spcPts val="600"/>
              </a:spcBef>
              <a:buClrTx/>
              <a:buSzPct val="75000"/>
              <a:buFont typeface="Wingdings" panose="05000000000000000000" pitchFamily="2" charset="2"/>
              <a:buChar char="§"/>
            </a:pPr>
            <a:r>
              <a:rPr lang="en-US" sz="2400" dirty="0" smtClean="0"/>
              <a:t>Follow-up notes emailed to DACs, with included presentations</a:t>
            </a:r>
          </a:p>
          <a:p>
            <a:pPr marL="228600" lvl="1">
              <a:lnSpc>
                <a:spcPct val="110000"/>
              </a:lnSpc>
              <a:spcBef>
                <a:spcPts val="600"/>
              </a:spcBef>
              <a:buClrTx/>
            </a:pPr>
            <a:r>
              <a:rPr lang="en-US" sz="2600" b="1" dirty="0"/>
              <a:t>Monthly </a:t>
            </a:r>
            <a:r>
              <a:rPr lang="en-US" sz="2600" b="1" dirty="0" smtClean="0"/>
              <a:t>Summary</a:t>
            </a:r>
            <a:endParaRPr lang="en-US" sz="2600" b="1" dirty="0"/>
          </a:p>
          <a:p>
            <a:pPr marL="682625" lvl="2">
              <a:lnSpc>
                <a:spcPct val="110000"/>
              </a:lnSpc>
              <a:spcBef>
                <a:spcPts val="600"/>
              </a:spcBef>
              <a:buClrTx/>
              <a:buSzPct val="75000"/>
              <a:buFont typeface="Wingdings" panose="05000000000000000000" pitchFamily="2" charset="2"/>
              <a:buChar char="§"/>
            </a:pPr>
            <a:r>
              <a:rPr lang="en-US" sz="2400" dirty="0" smtClean="0"/>
              <a:t>Emailed to district assessment contacts monthly</a:t>
            </a:r>
            <a:endParaRPr lang="en-US" sz="2400" dirty="0"/>
          </a:p>
          <a:p>
            <a:pPr marL="682625" lvl="2">
              <a:lnSpc>
                <a:spcPct val="110000"/>
              </a:lnSpc>
              <a:spcBef>
                <a:spcPts val="600"/>
              </a:spcBef>
              <a:buClrTx/>
              <a:buSzPct val="75000"/>
              <a:buFont typeface="Wingdings" panose="05000000000000000000" pitchFamily="2" charset="2"/>
              <a:buChar char="§"/>
            </a:pPr>
            <a:r>
              <a:rPr lang="en-US" sz="2400" dirty="0" smtClean="0"/>
              <a:t>Includes recap of key communications/events for the month</a:t>
            </a:r>
          </a:p>
          <a:p>
            <a:pPr marL="682625" lvl="2">
              <a:lnSpc>
                <a:spcPct val="110000"/>
              </a:lnSpc>
              <a:spcBef>
                <a:spcPts val="600"/>
              </a:spcBef>
              <a:buClrTx/>
              <a:buSzPct val="75000"/>
              <a:buFont typeface="Wingdings" panose="05000000000000000000" pitchFamily="2" charset="2"/>
              <a:buChar char="§"/>
            </a:pPr>
            <a:r>
              <a:rPr lang="en-US" sz="2400" dirty="0" smtClean="0"/>
              <a:t>All emails from FDOE/Assessment for the month are compiled and attached or posted on ShareFile: </a:t>
            </a:r>
            <a:r>
              <a:rPr lang="en-US" sz="2400" u="sng" dirty="0" smtClean="0">
                <a:hlinkClick r:id="rId3"/>
              </a:rPr>
              <a:t>https</a:t>
            </a:r>
            <a:r>
              <a:rPr lang="en-US" sz="2400" u="sng" dirty="0">
                <a:hlinkClick r:id="rId3"/>
              </a:rPr>
              <a:t>://</a:t>
            </a:r>
            <a:r>
              <a:rPr lang="en-US" sz="2400" u="sng" dirty="0" smtClean="0">
                <a:hlinkClick r:id="rId3"/>
              </a:rPr>
              <a:t>fldoe.sharefile.com/</a:t>
            </a:r>
            <a:endParaRPr lang="en-US" sz="2400" dirty="0"/>
          </a:p>
          <a:p>
            <a:pPr marL="1146175" lvl="3" indent="-231775">
              <a:lnSpc>
                <a:spcPct val="110000"/>
              </a:lnSpc>
              <a:spcBef>
                <a:spcPts val="600"/>
              </a:spcBef>
              <a:buClrTx/>
              <a:buSzPct val="75000"/>
              <a:buFont typeface="Courier New" panose="02070309020205020404" pitchFamily="49" charset="0"/>
              <a:buChar char="o"/>
            </a:pPr>
            <a:r>
              <a:rPr lang="en-US" dirty="0" smtClean="0"/>
              <a:t>File path: </a:t>
            </a:r>
            <a:r>
              <a:rPr lang="en-US" dirty="0"/>
              <a:t>K-12 Administration </a:t>
            </a:r>
            <a:r>
              <a:rPr lang="en-US" dirty="0" smtClean="0"/>
              <a:t>&gt; </a:t>
            </a:r>
            <a:r>
              <a:rPr lang="en-US" dirty="0"/>
              <a:t>Communications </a:t>
            </a:r>
            <a:r>
              <a:rPr lang="en-US" dirty="0" smtClean="0"/>
              <a:t>&gt; </a:t>
            </a:r>
            <a:r>
              <a:rPr lang="en-US" dirty="0"/>
              <a:t>Monthly Emails </a:t>
            </a:r>
            <a:endParaRPr lang="en-US" dirty="0" smtClean="0"/>
          </a:p>
          <a:p>
            <a:pPr marL="1146175" lvl="3" indent="-231775">
              <a:lnSpc>
                <a:spcPct val="110000"/>
              </a:lnSpc>
              <a:spcBef>
                <a:spcPts val="600"/>
              </a:spcBef>
              <a:buClrTx/>
              <a:buSzPct val="75000"/>
              <a:buFont typeface="Courier New" panose="02070309020205020404" pitchFamily="49" charset="0"/>
              <a:buChar char="o"/>
            </a:pPr>
            <a:r>
              <a:rPr lang="en-US" dirty="0" smtClean="0"/>
              <a:t>DACs are set up with ShareFile accounts by the FDOE Assessment group (notification for activation by email).</a:t>
            </a:r>
            <a:endParaRPr lang="en-US" dirty="0"/>
          </a:p>
        </p:txBody>
      </p:sp>
    </p:spTree>
    <p:extLst>
      <p:ext uri="{BB962C8B-B14F-4D97-AF65-F5344CB8AC3E}">
        <p14:creationId xmlns:p14="http://schemas.microsoft.com/office/powerpoint/2010/main" val="10470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Resources</a:t>
            </a:r>
            <a:endParaRPr lang="en-US" sz="2800" dirty="0"/>
          </a:p>
        </p:txBody>
      </p:sp>
      <p:sp>
        <p:nvSpPr>
          <p:cNvPr id="4" name="Content Placeholder 2"/>
          <p:cNvSpPr txBox="1">
            <a:spLocks/>
          </p:cNvSpPr>
          <p:nvPr/>
        </p:nvSpPr>
        <p:spPr>
          <a:xfrm>
            <a:off x="285749" y="1436123"/>
            <a:ext cx="8556799" cy="4993252"/>
          </a:xfrm>
          <a:prstGeom prst="rect">
            <a:avLst/>
          </a:prstGeom>
          <a:noFill/>
        </p:spPr>
        <p:txBody>
          <a:bodyPr>
            <a:normAutofit fontScale="92500" lnSpcReduction="1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10000"/>
              </a:lnSpc>
              <a:spcBef>
                <a:spcPts val="0"/>
              </a:spcBef>
              <a:spcAft>
                <a:spcPts val="300"/>
              </a:spcAft>
              <a:buClrTx/>
            </a:pPr>
            <a:r>
              <a:rPr lang="en-US" sz="2800" dirty="0" smtClean="0"/>
              <a:t>K–12 Test Administration Team – 850-245-0513</a:t>
            </a:r>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Susie Lee, Bureau Chief, </a:t>
            </a:r>
            <a:r>
              <a:rPr lang="en-US" sz="2200" dirty="0" smtClean="0">
                <a:hlinkClick r:id="rId3"/>
              </a:rPr>
              <a:t>susan.lee@fldoe.org</a:t>
            </a:r>
            <a:r>
              <a:rPr lang="en-US" sz="2200" dirty="0" smtClean="0"/>
              <a:t> </a:t>
            </a:r>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Jenny Black, Director, </a:t>
            </a:r>
            <a:r>
              <a:rPr lang="en-US" sz="2200" dirty="0" smtClean="0">
                <a:hlinkClick r:id="rId4"/>
              </a:rPr>
              <a:t>jenny.black@fldoe.org</a:t>
            </a:r>
            <a:r>
              <a:rPr lang="en-US" sz="2200" dirty="0" smtClean="0"/>
              <a:t> </a:t>
            </a:r>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Austen Ash, Program Specialist </a:t>
            </a:r>
            <a:r>
              <a:rPr lang="en-US" sz="2200" dirty="0" smtClean="0"/>
              <a:t>(CBT), </a:t>
            </a:r>
            <a:r>
              <a:rPr lang="en-US" sz="2200" dirty="0" smtClean="0">
                <a:hlinkClick r:id="rId5"/>
              </a:rPr>
              <a:t>austen.ash@fldoe.org</a:t>
            </a:r>
            <a:r>
              <a:rPr lang="en-US" sz="2200" dirty="0" smtClean="0"/>
              <a:t> </a:t>
            </a:r>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Robert Bowman, </a:t>
            </a:r>
            <a:r>
              <a:rPr lang="en-US" sz="2200" dirty="0"/>
              <a:t>Program Specialist </a:t>
            </a:r>
            <a:r>
              <a:rPr lang="en-US" sz="2200" dirty="0" smtClean="0"/>
              <a:t>(Manuals), </a:t>
            </a:r>
            <a:r>
              <a:rPr lang="en-US" sz="2200" dirty="0" smtClean="0">
                <a:hlinkClick r:id="rId6"/>
              </a:rPr>
              <a:t>robert.bowman@fldoe.org</a:t>
            </a:r>
            <a:r>
              <a:rPr lang="en-US" sz="2200" dirty="0" smtClean="0"/>
              <a:t> </a:t>
            </a:r>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Jessica Graverholt, Program Specialist (PBT), </a:t>
            </a:r>
            <a:r>
              <a:rPr lang="en-US" sz="2200" dirty="0" smtClean="0">
                <a:hlinkClick r:id="rId7"/>
              </a:rPr>
              <a:t>jessica.graverholt@fldoe.org</a:t>
            </a:r>
            <a:r>
              <a:rPr lang="en-US" sz="2200" dirty="0" smtClean="0"/>
              <a:t> </a:t>
            </a:r>
            <a:endParaRPr lang="en-US" sz="2200" dirty="0"/>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Josh Kendrick, Program Specialist (CBT), </a:t>
            </a:r>
            <a:r>
              <a:rPr lang="en-US" sz="2200" dirty="0" smtClean="0">
                <a:hlinkClick r:id="rId8"/>
              </a:rPr>
              <a:t>joshua.kendrick@fldoe.org</a:t>
            </a:r>
            <a:endParaRPr lang="en-US" sz="2200" dirty="0" smtClean="0"/>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Becky </a:t>
            </a:r>
            <a:r>
              <a:rPr lang="en-US" sz="2200" dirty="0"/>
              <a:t>Stephens, </a:t>
            </a:r>
            <a:r>
              <a:rPr lang="en-US" sz="2200" dirty="0" smtClean="0"/>
              <a:t>Editor (Manuals), </a:t>
            </a:r>
            <a:r>
              <a:rPr lang="en-US" sz="2200" dirty="0" smtClean="0">
                <a:hlinkClick r:id="rId9"/>
              </a:rPr>
              <a:t>rebecca.stephens@fldoe.org</a:t>
            </a:r>
            <a:r>
              <a:rPr lang="en-US" sz="2200" dirty="0" smtClean="0"/>
              <a:t>  </a:t>
            </a:r>
            <a:endParaRPr lang="en-US" sz="2200" dirty="0"/>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Kath Visconti, Program Specialist (Accommodations), </a:t>
            </a:r>
            <a:r>
              <a:rPr lang="en-US" sz="2200" dirty="0" smtClean="0">
                <a:hlinkClick r:id="rId10"/>
              </a:rPr>
              <a:t>kath.visconti@fldoe.org</a:t>
            </a:r>
            <a:endParaRPr lang="en-US" sz="2200" dirty="0" smtClean="0"/>
          </a:p>
          <a:p>
            <a:pPr marL="682625" lvl="2" indent="-225425">
              <a:lnSpc>
                <a:spcPct val="100000"/>
              </a:lnSpc>
              <a:spcBef>
                <a:spcPts val="0"/>
              </a:spcBef>
              <a:spcAft>
                <a:spcPts val="300"/>
              </a:spcAft>
              <a:buClrTx/>
              <a:buSzPct val="75000"/>
              <a:buFont typeface="Wingdings" panose="05000000000000000000" pitchFamily="2" charset="2"/>
              <a:buChar char="§"/>
            </a:pPr>
            <a:r>
              <a:rPr lang="en-US" sz="2200" dirty="0" smtClean="0"/>
              <a:t>Teri Williams, Program Specialist (PBT), </a:t>
            </a:r>
            <a:r>
              <a:rPr lang="en-US" sz="2200" dirty="0" smtClean="0">
                <a:hlinkClick r:id="rId11"/>
              </a:rPr>
              <a:t>teri.williams@fldoe.org</a:t>
            </a:r>
            <a:r>
              <a:rPr lang="en-US" sz="2200" dirty="0" smtClean="0"/>
              <a:t> </a:t>
            </a:r>
          </a:p>
          <a:p>
            <a:pPr marL="682625" lvl="2" indent="-225425">
              <a:lnSpc>
                <a:spcPct val="100000"/>
              </a:lnSpc>
              <a:spcBef>
                <a:spcPts val="0"/>
              </a:spcBef>
              <a:spcAft>
                <a:spcPts val="300"/>
              </a:spcAft>
              <a:buClrTx/>
              <a:buSzPct val="75000"/>
              <a:buFont typeface="Wingdings" panose="05000000000000000000" pitchFamily="2" charset="2"/>
              <a:buChar char="§"/>
            </a:pPr>
            <a:endParaRPr lang="en-US" sz="2200" dirty="0"/>
          </a:p>
          <a:p>
            <a:pPr marL="225425" lvl="1" indent="-225425">
              <a:lnSpc>
                <a:spcPct val="100000"/>
              </a:lnSpc>
              <a:spcBef>
                <a:spcPts val="0"/>
              </a:spcBef>
              <a:spcAft>
                <a:spcPts val="300"/>
              </a:spcAft>
              <a:buClrTx/>
              <a:buSzPct val="75000"/>
              <a:buFont typeface="Wingdings" panose="05000000000000000000" pitchFamily="2" charset="2"/>
              <a:buChar char="§"/>
            </a:pPr>
            <a:r>
              <a:rPr lang="en-US" sz="2800" dirty="0"/>
              <a:t>DAC </a:t>
            </a:r>
            <a:r>
              <a:rPr lang="en-US" sz="2800" dirty="0" smtClean="0"/>
              <a:t>Colleagues </a:t>
            </a:r>
            <a:r>
              <a:rPr lang="en-US" dirty="0" smtClean="0"/>
              <a:t>(DAC </a:t>
            </a:r>
            <a:r>
              <a:rPr lang="en-US" dirty="0"/>
              <a:t>list available </a:t>
            </a:r>
            <a:r>
              <a:rPr lang="en-US" dirty="0" smtClean="0"/>
              <a:t>on ShareFile &gt; K–12 Administration &gt; Communications)</a:t>
            </a:r>
            <a:endParaRPr lang="en-US" dirty="0"/>
          </a:p>
          <a:p>
            <a:pPr marL="682625" lvl="2" indent="-225425">
              <a:lnSpc>
                <a:spcPct val="100000"/>
              </a:lnSpc>
              <a:spcBef>
                <a:spcPts val="0"/>
              </a:spcBef>
              <a:spcAft>
                <a:spcPts val="300"/>
              </a:spcAft>
              <a:buClrTx/>
              <a:buSzPct val="75000"/>
              <a:buFont typeface="Wingdings" panose="05000000000000000000" pitchFamily="2" charset="2"/>
              <a:buChar char="§"/>
            </a:pPr>
            <a:endParaRPr lang="en-US" sz="2200" dirty="0" smtClean="0"/>
          </a:p>
        </p:txBody>
      </p:sp>
    </p:spTree>
    <p:extLst>
      <p:ext uri="{BB962C8B-B14F-4D97-AF65-F5344CB8AC3E}">
        <p14:creationId xmlns:p14="http://schemas.microsoft.com/office/powerpoint/2010/main" val="38614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Glossary/Acronyms</a:t>
            </a:r>
            <a:endParaRPr lang="en-US" sz="2800" dirty="0"/>
          </a:p>
        </p:txBody>
      </p:sp>
      <p:sp>
        <p:nvSpPr>
          <p:cNvPr id="4" name="Content Placeholder 2"/>
          <p:cNvSpPr txBox="1">
            <a:spLocks/>
          </p:cNvSpPr>
          <p:nvPr/>
        </p:nvSpPr>
        <p:spPr>
          <a:xfrm>
            <a:off x="314325" y="1255147"/>
            <a:ext cx="8534400" cy="5136127"/>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buClrTx/>
            </a:pPr>
            <a:r>
              <a:rPr lang="en-US" dirty="0" smtClean="0"/>
              <a:t>Tests</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ACCESS for ELLs </a:t>
            </a:r>
            <a:r>
              <a:rPr lang="en-US" sz="2200" dirty="0" smtClean="0"/>
              <a:t>– Assessing </a:t>
            </a:r>
            <a:r>
              <a:rPr lang="en-US" sz="2200" dirty="0"/>
              <a:t>Comprehension and Communication in English State-to-State </a:t>
            </a:r>
            <a:r>
              <a:rPr lang="en-US" sz="2200" dirty="0" smtClean="0"/>
              <a:t>for </a:t>
            </a:r>
            <a:r>
              <a:rPr lang="en-US" sz="2200" dirty="0"/>
              <a:t>English </a:t>
            </a:r>
            <a:r>
              <a:rPr lang="en-US" sz="2200" dirty="0" smtClean="0"/>
              <a:t>Language </a:t>
            </a:r>
            <a:r>
              <a:rPr lang="en-US" sz="2200" dirty="0"/>
              <a:t>Learners </a:t>
            </a:r>
            <a:endParaRPr lang="en-US" sz="2200" dirty="0" smtClean="0"/>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CBT</a:t>
            </a:r>
            <a:r>
              <a:rPr lang="en-US" sz="2200" dirty="0" smtClean="0"/>
              <a:t> </a:t>
            </a:r>
            <a:r>
              <a:rPr lang="en-US" sz="2200" dirty="0"/>
              <a:t>– </a:t>
            </a:r>
            <a:r>
              <a:rPr lang="en-US" sz="2200" dirty="0" smtClean="0"/>
              <a:t>Computer-Based Test</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ELA</a:t>
            </a:r>
            <a:r>
              <a:rPr lang="en-US" sz="2200" dirty="0" smtClean="0"/>
              <a:t> </a:t>
            </a:r>
            <a:r>
              <a:rPr lang="en-US" sz="2200" dirty="0"/>
              <a:t>– </a:t>
            </a:r>
            <a:r>
              <a:rPr lang="en-US" sz="2200" dirty="0" smtClean="0"/>
              <a:t>English Language Arts </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EOC</a:t>
            </a:r>
            <a:r>
              <a:rPr lang="en-US" sz="2200" dirty="0" smtClean="0"/>
              <a:t> </a:t>
            </a:r>
            <a:r>
              <a:rPr lang="en-US" sz="2200" dirty="0"/>
              <a:t>– </a:t>
            </a:r>
            <a:r>
              <a:rPr lang="en-US" sz="2200" dirty="0" smtClean="0"/>
              <a:t>End-of-Course (Assessment)</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FLKRS</a:t>
            </a:r>
            <a:r>
              <a:rPr lang="en-US" sz="2200" dirty="0"/>
              <a:t> </a:t>
            </a:r>
            <a:r>
              <a:rPr lang="en-US" sz="2200" dirty="0" smtClean="0"/>
              <a:t>– </a:t>
            </a:r>
            <a:r>
              <a:rPr lang="en-US" sz="2200" dirty="0"/>
              <a:t>Florida </a:t>
            </a:r>
            <a:r>
              <a:rPr lang="en-US" sz="2200" dirty="0" smtClean="0"/>
              <a:t>Kindergarten Readiness Screener</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FSA</a:t>
            </a:r>
            <a:r>
              <a:rPr lang="en-US" sz="2200" dirty="0" smtClean="0"/>
              <a:t> </a:t>
            </a:r>
            <a:r>
              <a:rPr lang="en-US" sz="2200" dirty="0"/>
              <a:t>– </a:t>
            </a:r>
            <a:r>
              <a:rPr lang="en-US" sz="2200" dirty="0" smtClean="0"/>
              <a:t>Florida Standards Assessments</a:t>
            </a:r>
          </a:p>
          <a:p>
            <a:pPr marL="682625" lvl="2" indent="-220663" defTabSz="771525">
              <a:lnSpc>
                <a:spcPct val="100000"/>
              </a:lnSpc>
              <a:spcBef>
                <a:spcPts val="600"/>
              </a:spcBef>
              <a:buClrTx/>
              <a:buSzPct val="75000"/>
              <a:buFont typeface="Wingdings" panose="05000000000000000000" pitchFamily="2" charset="2"/>
              <a:buChar char="§"/>
            </a:pPr>
            <a:r>
              <a:rPr lang="en-US" sz="2200" b="1" dirty="0"/>
              <a:t>FSAA</a:t>
            </a:r>
            <a:r>
              <a:rPr lang="en-US" sz="2200" dirty="0"/>
              <a:t> – </a:t>
            </a:r>
            <a:r>
              <a:rPr lang="en-US" sz="2200" dirty="0" smtClean="0"/>
              <a:t>Florida Standards Alternate Assessment</a:t>
            </a:r>
          </a:p>
          <a:p>
            <a:pPr marL="682625" lvl="2" indent="-220663" defTabSz="771525">
              <a:lnSpc>
                <a:spcPct val="100000"/>
              </a:lnSpc>
              <a:spcBef>
                <a:spcPts val="600"/>
              </a:spcBef>
              <a:buClrTx/>
              <a:buSzPct val="75000"/>
              <a:buFont typeface="Wingdings" panose="05000000000000000000" pitchFamily="2" charset="2"/>
              <a:buChar char="§"/>
            </a:pPr>
            <a:r>
              <a:rPr lang="en-US" sz="2200" b="1" dirty="0"/>
              <a:t>NAEP</a:t>
            </a:r>
            <a:r>
              <a:rPr lang="en-US" sz="2200" dirty="0"/>
              <a:t> – </a:t>
            </a:r>
            <a:r>
              <a:rPr lang="en-US" sz="2200" dirty="0" smtClean="0"/>
              <a:t>National Assessment of Educational Progress</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NGSSS</a:t>
            </a:r>
            <a:r>
              <a:rPr lang="en-US" sz="2200" dirty="0" smtClean="0"/>
              <a:t> </a:t>
            </a:r>
            <a:r>
              <a:rPr lang="en-US" sz="2200" dirty="0"/>
              <a:t>– </a:t>
            </a:r>
            <a:r>
              <a:rPr lang="en-US" sz="2200" dirty="0" smtClean="0"/>
              <a:t>Next Generation Sunshine State Standards </a:t>
            </a:r>
          </a:p>
          <a:p>
            <a:pPr marL="682625" lvl="2" indent="-220663" defTabSz="771525">
              <a:lnSpc>
                <a:spcPct val="100000"/>
              </a:lnSpc>
              <a:spcBef>
                <a:spcPts val="600"/>
              </a:spcBef>
              <a:buClrTx/>
              <a:buSzPct val="75000"/>
              <a:buFont typeface="Wingdings" panose="05000000000000000000" pitchFamily="2" charset="2"/>
              <a:buChar char="§"/>
            </a:pPr>
            <a:r>
              <a:rPr lang="en-US" sz="2200" b="1" dirty="0" smtClean="0"/>
              <a:t>PBT</a:t>
            </a:r>
            <a:r>
              <a:rPr lang="en-US" sz="2200" dirty="0" smtClean="0"/>
              <a:t> </a:t>
            </a:r>
            <a:r>
              <a:rPr lang="en-US" sz="2200" dirty="0"/>
              <a:t>– </a:t>
            </a:r>
            <a:r>
              <a:rPr lang="en-US" sz="2200" dirty="0" smtClean="0"/>
              <a:t>Paper-Based Test</a:t>
            </a:r>
          </a:p>
          <a:p>
            <a:pPr marL="457200" lvl="2" indent="0" defTabSz="771525">
              <a:lnSpc>
                <a:spcPct val="100000"/>
              </a:lnSpc>
              <a:spcBef>
                <a:spcPts val="600"/>
              </a:spcBef>
              <a:buClrTx/>
              <a:buNone/>
            </a:pPr>
            <a:endParaRPr lang="en-US" dirty="0" smtClean="0"/>
          </a:p>
        </p:txBody>
      </p:sp>
    </p:spTree>
    <p:extLst>
      <p:ext uri="{BB962C8B-B14F-4D97-AF65-F5344CB8AC3E}">
        <p14:creationId xmlns:p14="http://schemas.microsoft.com/office/powerpoint/2010/main" val="835970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Glossary/Acronyms</a:t>
            </a:r>
            <a:endParaRPr lang="en-US" sz="2800" dirty="0"/>
          </a:p>
        </p:txBody>
      </p:sp>
      <p:sp>
        <p:nvSpPr>
          <p:cNvPr id="4" name="Content Placeholder 2"/>
          <p:cNvSpPr txBox="1">
            <a:spLocks/>
          </p:cNvSpPr>
          <p:nvPr/>
        </p:nvSpPr>
        <p:spPr>
          <a:xfrm>
            <a:off x="341643" y="1321824"/>
            <a:ext cx="8468981" cy="4898106"/>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spcAft>
                <a:spcPts val="0"/>
              </a:spcAft>
              <a:buClrTx/>
            </a:pPr>
            <a:r>
              <a:rPr lang="en-US" dirty="0" smtClean="0"/>
              <a:t>Test </a:t>
            </a:r>
            <a:r>
              <a:rPr lang="en-US" dirty="0"/>
              <a:t>Administration</a:t>
            </a:r>
          </a:p>
          <a:p>
            <a:pPr marL="682625" lvl="2" indent="-225425" defTabSz="800100">
              <a:lnSpc>
                <a:spcPct val="120000"/>
              </a:lnSpc>
              <a:spcBef>
                <a:spcPts val="300"/>
              </a:spcBef>
              <a:buClrTx/>
              <a:buSzPct val="75000"/>
              <a:buFont typeface="Wingdings" panose="05000000000000000000" pitchFamily="2" charset="2"/>
              <a:buChar char="§"/>
            </a:pPr>
            <a:r>
              <a:rPr lang="en-US" b="1" dirty="0" smtClean="0"/>
              <a:t>APM – </a:t>
            </a:r>
            <a:r>
              <a:rPr lang="en-US" dirty="0" smtClean="0"/>
              <a:t>Adaptive Progress Monitoring</a:t>
            </a:r>
            <a:endParaRPr lang="en-US" b="1" dirty="0" smtClean="0"/>
          </a:p>
          <a:p>
            <a:pPr marL="682625" lvl="2" indent="-225425" defTabSz="800100">
              <a:lnSpc>
                <a:spcPct val="120000"/>
              </a:lnSpc>
              <a:spcBef>
                <a:spcPts val="300"/>
              </a:spcBef>
              <a:buClrTx/>
              <a:buSzPct val="75000"/>
              <a:buFont typeface="Wingdings" panose="05000000000000000000" pitchFamily="2" charset="2"/>
              <a:buChar char="§"/>
            </a:pPr>
            <a:r>
              <a:rPr lang="en-US" b="1" dirty="0" smtClean="0"/>
              <a:t>APS</a:t>
            </a:r>
            <a:r>
              <a:rPr lang="en-US" dirty="0" smtClean="0"/>
              <a:t> – Alternate </a:t>
            </a:r>
            <a:r>
              <a:rPr lang="en-US" dirty="0"/>
              <a:t>Passing Score</a:t>
            </a:r>
          </a:p>
          <a:p>
            <a:pPr marL="682625" lvl="2" indent="-225425" defTabSz="800100">
              <a:lnSpc>
                <a:spcPct val="120000"/>
              </a:lnSpc>
              <a:spcBef>
                <a:spcPts val="300"/>
              </a:spcBef>
              <a:buClrTx/>
              <a:buSzPct val="75000"/>
              <a:buFont typeface="Wingdings" panose="05000000000000000000" pitchFamily="2" charset="2"/>
              <a:buChar char="§"/>
            </a:pPr>
            <a:r>
              <a:rPr lang="en-US" b="1" dirty="0"/>
              <a:t>AVA</a:t>
            </a:r>
            <a:r>
              <a:rPr lang="en-US" dirty="0"/>
              <a:t> – </a:t>
            </a:r>
            <a:r>
              <a:rPr lang="en-US" dirty="0" smtClean="0"/>
              <a:t>Assessment </a:t>
            </a:r>
            <a:r>
              <a:rPr lang="en-US" dirty="0"/>
              <a:t>Viewing Application</a:t>
            </a:r>
          </a:p>
          <a:p>
            <a:pPr marL="682625" lvl="2" indent="-225425" defTabSz="800100">
              <a:lnSpc>
                <a:spcPct val="120000"/>
              </a:lnSpc>
              <a:spcBef>
                <a:spcPts val="300"/>
              </a:spcBef>
              <a:buClrTx/>
              <a:buSzPct val="75000"/>
              <a:buFont typeface="Wingdings" panose="05000000000000000000" pitchFamily="2" charset="2"/>
              <a:buChar char="§"/>
            </a:pPr>
            <a:r>
              <a:rPr lang="en-US" b="1" dirty="0"/>
              <a:t>DAC</a:t>
            </a:r>
            <a:r>
              <a:rPr lang="en-US" dirty="0"/>
              <a:t> – </a:t>
            </a:r>
            <a:r>
              <a:rPr lang="en-US" dirty="0" smtClean="0"/>
              <a:t>District </a:t>
            </a:r>
            <a:r>
              <a:rPr lang="en-US" dirty="0"/>
              <a:t>Assessment Coordinator</a:t>
            </a:r>
          </a:p>
          <a:p>
            <a:pPr marL="682625" lvl="2" indent="-225425" defTabSz="800100">
              <a:lnSpc>
                <a:spcPct val="120000"/>
              </a:lnSpc>
              <a:spcBef>
                <a:spcPts val="300"/>
              </a:spcBef>
              <a:buClrTx/>
              <a:buSzPct val="75000"/>
              <a:buFont typeface="Wingdings" panose="05000000000000000000" pitchFamily="2" charset="2"/>
              <a:buChar char="§"/>
            </a:pPr>
            <a:r>
              <a:rPr lang="en-US" b="1" dirty="0" smtClean="0"/>
              <a:t>DID</a:t>
            </a:r>
            <a:r>
              <a:rPr lang="en-US" dirty="0" smtClean="0"/>
              <a:t> </a:t>
            </a:r>
            <a:r>
              <a:rPr lang="en-US" dirty="0"/>
              <a:t>– </a:t>
            </a:r>
            <a:r>
              <a:rPr lang="en-US" dirty="0" smtClean="0"/>
              <a:t>Due </a:t>
            </a:r>
            <a:r>
              <a:rPr lang="en-US" dirty="0"/>
              <a:t>in </a:t>
            </a:r>
            <a:r>
              <a:rPr lang="en-US" dirty="0" smtClean="0"/>
              <a:t>District</a:t>
            </a:r>
          </a:p>
          <a:p>
            <a:pPr marL="682625" lvl="2" indent="-225425" defTabSz="800100">
              <a:lnSpc>
                <a:spcPct val="120000"/>
              </a:lnSpc>
              <a:spcBef>
                <a:spcPts val="300"/>
              </a:spcBef>
              <a:buClrTx/>
              <a:buSzPct val="75000"/>
              <a:buFont typeface="Wingdings" panose="05000000000000000000" pitchFamily="2" charset="2"/>
              <a:buChar char="§"/>
            </a:pPr>
            <a:r>
              <a:rPr lang="en-US" b="1" dirty="0"/>
              <a:t>ELL</a:t>
            </a:r>
            <a:r>
              <a:rPr lang="en-US" dirty="0"/>
              <a:t> – </a:t>
            </a:r>
            <a:r>
              <a:rPr lang="en-US" dirty="0" smtClean="0"/>
              <a:t>English Language Learner</a:t>
            </a:r>
          </a:p>
          <a:p>
            <a:pPr marL="682625" lvl="2" indent="-225425" defTabSz="800100">
              <a:lnSpc>
                <a:spcPct val="120000"/>
              </a:lnSpc>
              <a:spcBef>
                <a:spcPts val="300"/>
              </a:spcBef>
              <a:buClrTx/>
              <a:buSzPct val="75000"/>
              <a:buFont typeface="Wingdings" panose="05000000000000000000" pitchFamily="2" charset="2"/>
              <a:buChar char="§"/>
            </a:pPr>
            <a:r>
              <a:rPr lang="en-US" b="1" dirty="0" smtClean="0"/>
              <a:t>FCLE – </a:t>
            </a:r>
            <a:r>
              <a:rPr lang="en-US" dirty="0" smtClean="0"/>
              <a:t>Florida Civic Literacy Exam</a:t>
            </a:r>
            <a:endParaRPr lang="en-US" b="1" dirty="0" smtClean="0"/>
          </a:p>
          <a:p>
            <a:pPr marL="682625" lvl="2" indent="-225425" defTabSz="800100">
              <a:lnSpc>
                <a:spcPct val="120000"/>
              </a:lnSpc>
              <a:spcBef>
                <a:spcPts val="300"/>
              </a:spcBef>
              <a:buClrTx/>
              <a:buSzPct val="75000"/>
              <a:buFont typeface="Wingdings" panose="05000000000000000000" pitchFamily="2" charset="2"/>
              <a:buChar char="§"/>
            </a:pPr>
            <a:r>
              <a:rPr lang="en-US" b="1" dirty="0" smtClean="0"/>
              <a:t>FLEID</a:t>
            </a:r>
            <a:r>
              <a:rPr lang="en-US" dirty="0" smtClean="0"/>
              <a:t> </a:t>
            </a:r>
            <a:r>
              <a:rPr lang="en-US" dirty="0"/>
              <a:t>– </a:t>
            </a:r>
            <a:r>
              <a:rPr lang="en-US" dirty="0" smtClean="0"/>
              <a:t>Florida Education Identifier </a:t>
            </a:r>
          </a:p>
          <a:p>
            <a:pPr marL="682625" lvl="2" indent="-225425" defTabSz="800100">
              <a:lnSpc>
                <a:spcPct val="120000"/>
              </a:lnSpc>
              <a:spcBef>
                <a:spcPts val="300"/>
              </a:spcBef>
              <a:buClrTx/>
              <a:buSzPct val="75000"/>
              <a:buFont typeface="Wingdings" panose="05000000000000000000" pitchFamily="2" charset="2"/>
              <a:buChar char="§"/>
            </a:pPr>
            <a:r>
              <a:rPr lang="en-US" b="1" dirty="0"/>
              <a:t>IEP</a:t>
            </a:r>
            <a:r>
              <a:rPr lang="en-US" dirty="0"/>
              <a:t> – </a:t>
            </a:r>
            <a:r>
              <a:rPr lang="en-US" dirty="0" smtClean="0"/>
              <a:t>Individual Education Plan</a:t>
            </a:r>
          </a:p>
          <a:p>
            <a:pPr marL="682625" lvl="2" indent="-225425" defTabSz="800100">
              <a:lnSpc>
                <a:spcPct val="120000"/>
              </a:lnSpc>
              <a:spcBef>
                <a:spcPts val="300"/>
              </a:spcBef>
              <a:buClrTx/>
              <a:buSzPct val="75000"/>
              <a:buFont typeface="Wingdings" panose="05000000000000000000" pitchFamily="2" charset="2"/>
              <a:buChar char="§"/>
            </a:pPr>
            <a:r>
              <a:rPr lang="en-US" b="1" dirty="0"/>
              <a:t>PA Next </a:t>
            </a:r>
            <a:r>
              <a:rPr lang="en-US" dirty="0"/>
              <a:t>–  PearsonAccess Next</a:t>
            </a:r>
            <a:r>
              <a:rPr lang="en-US" baseline="30000" dirty="0"/>
              <a:t>  </a:t>
            </a:r>
            <a:r>
              <a:rPr lang="en-US" baseline="30000" dirty="0" smtClean="0"/>
              <a:t/>
            </a:r>
            <a:br>
              <a:rPr lang="en-US" baseline="30000" dirty="0" smtClean="0"/>
            </a:br>
            <a:r>
              <a:rPr lang="en-US" dirty="0" smtClean="0"/>
              <a:t>(</a:t>
            </a:r>
            <a:r>
              <a:rPr lang="en-US" dirty="0"/>
              <a:t>also PAN</a:t>
            </a:r>
            <a:r>
              <a:rPr lang="en-US" dirty="0" smtClean="0"/>
              <a:t>)</a:t>
            </a:r>
          </a:p>
          <a:p>
            <a:pPr marL="682625" lvl="2" indent="-225425" defTabSz="800100">
              <a:lnSpc>
                <a:spcPct val="120000"/>
              </a:lnSpc>
              <a:spcBef>
                <a:spcPts val="300"/>
              </a:spcBef>
              <a:buClrTx/>
              <a:buSzPct val="75000"/>
              <a:buFont typeface="Wingdings" panose="05000000000000000000" pitchFamily="2" charset="2"/>
              <a:buChar char="§"/>
            </a:pPr>
            <a:endParaRPr lang="en-US" baseline="30000" dirty="0"/>
          </a:p>
          <a:p>
            <a:pPr marL="682625" lvl="2" indent="-225425" defTabSz="800100">
              <a:lnSpc>
                <a:spcPct val="120000"/>
              </a:lnSpc>
              <a:spcBef>
                <a:spcPts val="300"/>
              </a:spcBef>
              <a:buClrTx/>
              <a:buSzPct val="75000"/>
              <a:buFont typeface="Wingdings" panose="05000000000000000000" pitchFamily="2" charset="2"/>
              <a:buChar char="§"/>
            </a:pPr>
            <a:endParaRPr lang="en-US" dirty="0" smtClean="0"/>
          </a:p>
        </p:txBody>
      </p:sp>
      <p:sp>
        <p:nvSpPr>
          <p:cNvPr id="5" name="Content Placeholder 2"/>
          <p:cNvSpPr txBox="1">
            <a:spLocks/>
          </p:cNvSpPr>
          <p:nvPr/>
        </p:nvSpPr>
        <p:spPr>
          <a:xfrm>
            <a:off x="5205046" y="1718268"/>
            <a:ext cx="3605578" cy="4501662"/>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2" indent="-225425" defTabSz="800100">
              <a:lnSpc>
                <a:spcPct val="120000"/>
              </a:lnSpc>
              <a:spcBef>
                <a:spcPts val="300"/>
              </a:spcBef>
              <a:buClrTx/>
              <a:buSzPct val="75000"/>
              <a:buFont typeface="Wingdings" panose="05000000000000000000" pitchFamily="2" charset="2"/>
              <a:buChar char="§"/>
            </a:pPr>
            <a:r>
              <a:rPr lang="en-US" b="1" dirty="0" smtClean="0"/>
              <a:t>SAC – </a:t>
            </a:r>
            <a:r>
              <a:rPr lang="en-US" dirty="0" smtClean="0"/>
              <a:t>School Assessment Coordinator</a:t>
            </a:r>
          </a:p>
          <a:p>
            <a:pPr marL="231775" lvl="2" indent="-225425" defTabSz="800100">
              <a:lnSpc>
                <a:spcPct val="120000"/>
              </a:lnSpc>
              <a:spcBef>
                <a:spcPts val="300"/>
              </a:spcBef>
              <a:buClrTx/>
              <a:buSzPct val="75000"/>
              <a:buFont typeface="Wingdings" panose="05000000000000000000" pitchFamily="2" charset="2"/>
              <a:buChar char="§"/>
            </a:pPr>
            <a:r>
              <a:rPr lang="en-US" b="1" dirty="0" smtClean="0"/>
              <a:t>SWD</a:t>
            </a:r>
            <a:r>
              <a:rPr lang="en-US" dirty="0" smtClean="0"/>
              <a:t> </a:t>
            </a:r>
            <a:r>
              <a:rPr lang="en-US" dirty="0"/>
              <a:t>– </a:t>
            </a:r>
            <a:r>
              <a:rPr lang="en-US" dirty="0" smtClean="0"/>
              <a:t>Students with Disabilities</a:t>
            </a:r>
          </a:p>
          <a:p>
            <a:pPr marL="231775" lvl="2" indent="-225425" defTabSz="800100">
              <a:lnSpc>
                <a:spcPct val="120000"/>
              </a:lnSpc>
              <a:spcBef>
                <a:spcPts val="300"/>
              </a:spcBef>
              <a:buClrTx/>
              <a:buSzPct val="75000"/>
              <a:buFont typeface="Wingdings" panose="05000000000000000000" pitchFamily="2" charset="2"/>
              <a:buChar char="§"/>
            </a:pPr>
            <a:r>
              <a:rPr lang="en-US" b="1" dirty="0" smtClean="0"/>
              <a:t>TA</a:t>
            </a:r>
            <a:r>
              <a:rPr lang="en-US" dirty="0" smtClean="0"/>
              <a:t> </a:t>
            </a:r>
            <a:r>
              <a:rPr lang="en-US" dirty="0"/>
              <a:t>– </a:t>
            </a:r>
            <a:r>
              <a:rPr lang="en-US" dirty="0" smtClean="0"/>
              <a:t>Test Administrator</a:t>
            </a:r>
          </a:p>
          <a:p>
            <a:pPr marL="231775" lvl="2" indent="-225425" defTabSz="800100">
              <a:lnSpc>
                <a:spcPct val="120000"/>
              </a:lnSpc>
              <a:spcBef>
                <a:spcPts val="300"/>
              </a:spcBef>
              <a:buClrTx/>
              <a:buSzPct val="75000"/>
              <a:buFont typeface="Wingdings" panose="05000000000000000000" pitchFamily="2" charset="2"/>
              <a:buChar char="§"/>
            </a:pPr>
            <a:r>
              <a:rPr lang="en-US" b="1" dirty="0"/>
              <a:t>TAM</a:t>
            </a:r>
            <a:r>
              <a:rPr lang="en-US" dirty="0"/>
              <a:t> – </a:t>
            </a:r>
            <a:r>
              <a:rPr lang="en-US" dirty="0" smtClean="0"/>
              <a:t>Test Administration Manual</a:t>
            </a:r>
          </a:p>
          <a:p>
            <a:pPr marL="231775" lvl="2" indent="-225425" defTabSz="800100">
              <a:lnSpc>
                <a:spcPct val="120000"/>
              </a:lnSpc>
              <a:spcBef>
                <a:spcPts val="300"/>
              </a:spcBef>
              <a:buClrTx/>
              <a:buSzPct val="75000"/>
              <a:buFont typeface="Wingdings" panose="05000000000000000000" pitchFamily="2" charset="2"/>
              <a:buChar char="§"/>
            </a:pPr>
            <a:r>
              <a:rPr lang="en-US" b="1" dirty="0"/>
              <a:t>TDS</a:t>
            </a:r>
            <a:r>
              <a:rPr lang="en-US" dirty="0"/>
              <a:t> – </a:t>
            </a:r>
            <a:r>
              <a:rPr lang="en-US" dirty="0" smtClean="0"/>
              <a:t>Test Delivery System</a:t>
            </a:r>
          </a:p>
          <a:p>
            <a:pPr marL="231775" lvl="2" indent="-225425" defTabSz="800100">
              <a:lnSpc>
                <a:spcPct val="120000"/>
              </a:lnSpc>
              <a:spcBef>
                <a:spcPts val="300"/>
              </a:spcBef>
              <a:buClrTx/>
              <a:buSzPct val="75000"/>
              <a:buFont typeface="Wingdings" panose="05000000000000000000" pitchFamily="2" charset="2"/>
              <a:buChar char="§"/>
            </a:pPr>
            <a:r>
              <a:rPr lang="en-US" b="1" dirty="0"/>
              <a:t>TIDE</a:t>
            </a:r>
            <a:r>
              <a:rPr lang="en-US" dirty="0"/>
              <a:t> – </a:t>
            </a:r>
            <a:r>
              <a:rPr lang="en-US" dirty="0" smtClean="0"/>
              <a:t>Test Information Distribution Engine</a:t>
            </a:r>
          </a:p>
        </p:txBody>
      </p:sp>
    </p:spTree>
    <p:extLst>
      <p:ext uri="{BB962C8B-B14F-4D97-AF65-F5344CB8AC3E}">
        <p14:creationId xmlns:p14="http://schemas.microsoft.com/office/powerpoint/2010/main" val="966641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2" y="696619"/>
            <a:ext cx="7886700" cy="625205"/>
          </a:xfrm>
        </p:spPr>
        <p:txBody>
          <a:bodyPr/>
          <a:lstStyle/>
          <a:p>
            <a:pPr algn="ctr"/>
            <a:r>
              <a:rPr lang="en-US" dirty="0" smtClean="0"/>
              <a:t>Glossary/Acronyms</a:t>
            </a:r>
            <a:endParaRPr lang="en-US" sz="2800" dirty="0"/>
          </a:p>
        </p:txBody>
      </p:sp>
      <p:sp>
        <p:nvSpPr>
          <p:cNvPr id="4" name="Content Placeholder 2"/>
          <p:cNvSpPr txBox="1">
            <a:spLocks/>
          </p:cNvSpPr>
          <p:nvPr/>
        </p:nvSpPr>
        <p:spPr>
          <a:xfrm>
            <a:off x="276225" y="1396721"/>
            <a:ext cx="8534400" cy="5080279"/>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600"/>
              </a:spcBef>
              <a:spcAft>
                <a:spcPts val="0"/>
              </a:spcAft>
              <a:buClrTx/>
            </a:pPr>
            <a:r>
              <a:rPr lang="en-US" dirty="0" smtClean="0"/>
              <a:t>Scoring and Reporting</a:t>
            </a:r>
            <a:endParaRPr lang="en-US" dirty="0"/>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DAR</a:t>
            </a:r>
            <a:r>
              <a:rPr lang="en-US" dirty="0"/>
              <a:t> – </a:t>
            </a:r>
            <a:r>
              <a:rPr lang="en-US" dirty="0" smtClean="0"/>
              <a:t>District Aggregated Results</a:t>
            </a:r>
            <a:endParaRPr lang="en-US" dirty="0"/>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DRS</a:t>
            </a:r>
            <a:r>
              <a:rPr lang="en-US" dirty="0"/>
              <a:t> – </a:t>
            </a:r>
            <a:r>
              <a:rPr lang="en-US" dirty="0" smtClean="0"/>
              <a:t>District Report of Schools</a:t>
            </a:r>
            <a:endParaRPr lang="en-US" dirty="0"/>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DS</a:t>
            </a:r>
            <a:r>
              <a:rPr lang="en-US" dirty="0"/>
              <a:t> – </a:t>
            </a:r>
            <a:r>
              <a:rPr lang="en-US" dirty="0" smtClean="0"/>
              <a:t>District Summary</a:t>
            </a:r>
            <a:endParaRPr lang="en-US" dirty="0"/>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DSR</a:t>
            </a:r>
            <a:r>
              <a:rPr lang="en-US" dirty="0"/>
              <a:t> – </a:t>
            </a:r>
            <a:r>
              <a:rPr lang="en-US" dirty="0" smtClean="0"/>
              <a:t>District Student Results</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ISR</a:t>
            </a:r>
            <a:r>
              <a:rPr lang="en-US" dirty="0"/>
              <a:t> – </a:t>
            </a:r>
            <a:r>
              <a:rPr lang="en-US" dirty="0" smtClean="0"/>
              <a:t>Individual Student Report</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SAR</a:t>
            </a:r>
            <a:r>
              <a:rPr lang="en-US" dirty="0"/>
              <a:t> – </a:t>
            </a:r>
            <a:r>
              <a:rPr lang="en-US" dirty="0" smtClean="0"/>
              <a:t>State Aggregated Results</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SRD</a:t>
            </a:r>
            <a:r>
              <a:rPr lang="en-US" dirty="0"/>
              <a:t> – </a:t>
            </a:r>
            <a:r>
              <a:rPr lang="en-US" dirty="0" smtClean="0"/>
              <a:t>State Report of Districts</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SRS</a:t>
            </a:r>
            <a:r>
              <a:rPr lang="en-US" dirty="0"/>
              <a:t> – </a:t>
            </a:r>
            <a:r>
              <a:rPr lang="en-US" dirty="0" smtClean="0"/>
              <a:t>School Report of Students</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SS</a:t>
            </a:r>
            <a:r>
              <a:rPr lang="en-US" dirty="0"/>
              <a:t> – </a:t>
            </a:r>
            <a:r>
              <a:rPr lang="en-US" dirty="0" smtClean="0"/>
              <a:t>State Summary</a:t>
            </a:r>
          </a:p>
          <a:p>
            <a:pPr marL="682625" lvl="2" indent="-225425" defTabSz="800100">
              <a:lnSpc>
                <a:spcPct val="100000"/>
              </a:lnSpc>
              <a:spcBef>
                <a:spcPts val="600"/>
              </a:spcBef>
              <a:spcAft>
                <a:spcPts val="0"/>
              </a:spcAft>
              <a:buClrTx/>
              <a:buSzPct val="75000"/>
              <a:buFont typeface="Wingdings" panose="05000000000000000000" pitchFamily="2" charset="2"/>
              <a:buChar char="§"/>
            </a:pPr>
            <a:r>
              <a:rPr lang="en-US" b="1" dirty="0"/>
              <a:t>SSR</a:t>
            </a:r>
            <a:r>
              <a:rPr lang="en-US" dirty="0"/>
              <a:t> – </a:t>
            </a:r>
            <a:r>
              <a:rPr lang="en-US" dirty="0" smtClean="0"/>
              <a:t>State Student Results</a:t>
            </a:r>
          </a:p>
        </p:txBody>
      </p:sp>
    </p:spTree>
    <p:extLst>
      <p:ext uri="{BB962C8B-B14F-4D97-AF65-F5344CB8AC3E}">
        <p14:creationId xmlns:p14="http://schemas.microsoft.com/office/powerpoint/2010/main" val="6282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707" y="502389"/>
            <a:ext cx="7886700" cy="793750"/>
          </a:xfrm>
        </p:spPr>
        <p:txBody>
          <a:bodyPr/>
          <a:lstStyle/>
          <a:p>
            <a:pPr algn="ctr"/>
            <a:r>
              <a:rPr lang="en-US" dirty="0" smtClean="0"/>
              <a:t>Bureau of K–12 Student Assessment</a:t>
            </a:r>
            <a:endParaRPr lang="en-US" dirty="0"/>
          </a:p>
        </p:txBody>
      </p:sp>
      <p:sp>
        <p:nvSpPr>
          <p:cNvPr id="5" name="Content Placeholder 4"/>
          <p:cNvSpPr>
            <a:spLocks noGrp="1"/>
          </p:cNvSpPr>
          <p:nvPr>
            <p:ph idx="1"/>
          </p:nvPr>
        </p:nvSpPr>
        <p:spPr>
          <a:xfrm>
            <a:off x="378371" y="1203926"/>
            <a:ext cx="8582749" cy="4960206"/>
          </a:xfrm>
        </p:spPr>
        <p:txBody>
          <a:bodyPr>
            <a:normAutofit lnSpcReduction="10000"/>
          </a:bodyPr>
          <a:lstStyle/>
          <a:p>
            <a:pPr marL="0" indent="0" fontAlgn="ctr">
              <a:buNone/>
            </a:pPr>
            <a:r>
              <a:rPr lang="en-US" sz="2400" b="1" dirty="0"/>
              <a:t>Susie Lee, Bureau Chief</a:t>
            </a:r>
            <a:endParaRPr lang="en-US" sz="2400" dirty="0"/>
          </a:p>
          <a:p>
            <a:pPr marL="0" indent="0" fontAlgn="ctr">
              <a:buNone/>
            </a:pPr>
            <a:r>
              <a:rPr lang="en-US" b="1" dirty="0" smtClean="0"/>
              <a:t>   </a:t>
            </a:r>
            <a:r>
              <a:rPr lang="en-US" sz="2400" b="1" dirty="0" smtClean="0"/>
              <a:t>K–12 </a:t>
            </a:r>
            <a:r>
              <a:rPr lang="en-US" sz="2400" b="1" dirty="0"/>
              <a:t>Assessment Program Area Directors:</a:t>
            </a:r>
            <a:endParaRPr lang="en-US" sz="2400" dirty="0"/>
          </a:p>
          <a:p>
            <a:pPr lvl="2" fontAlgn="ctr"/>
            <a:r>
              <a:rPr lang="en-US" b="1" dirty="0"/>
              <a:t>Test Development Center – </a:t>
            </a:r>
            <a:r>
              <a:rPr lang="en-US" b="1" dirty="0" smtClean="0"/>
              <a:t>Racquel Harrell</a:t>
            </a:r>
            <a:endParaRPr lang="en-US" dirty="0"/>
          </a:p>
          <a:p>
            <a:pPr lvl="2" fontAlgn="ctr"/>
            <a:r>
              <a:rPr lang="en-US" b="1" dirty="0" smtClean="0"/>
              <a:t>Test </a:t>
            </a:r>
            <a:r>
              <a:rPr lang="en-US" b="1" dirty="0"/>
              <a:t>Administration – Jenny Black</a:t>
            </a:r>
            <a:endParaRPr lang="en-US" dirty="0"/>
          </a:p>
          <a:p>
            <a:pPr lvl="2" fontAlgn="ctr"/>
            <a:r>
              <a:rPr lang="en-US" b="1" dirty="0" smtClean="0"/>
              <a:t>Psychometrics </a:t>
            </a:r>
            <a:r>
              <a:rPr lang="en-US" b="1" dirty="0"/>
              <a:t>– Salih </a:t>
            </a:r>
            <a:r>
              <a:rPr lang="en-US" b="1" dirty="0" smtClean="0"/>
              <a:t>Binici</a:t>
            </a:r>
          </a:p>
          <a:p>
            <a:pPr lvl="2" fontAlgn="ctr"/>
            <a:r>
              <a:rPr lang="en-US" b="1" dirty="0" smtClean="0"/>
              <a:t>Scoring </a:t>
            </a:r>
            <a:r>
              <a:rPr lang="en-US" b="1" dirty="0"/>
              <a:t>and Reporting – Qian </a:t>
            </a:r>
            <a:r>
              <a:rPr lang="en-US" b="1" dirty="0" smtClean="0"/>
              <a:t>Liu</a:t>
            </a:r>
            <a:endParaRPr lang="en-US" dirty="0"/>
          </a:p>
          <a:p>
            <a:pPr marL="0" lvl="2" indent="0" fontAlgn="ctr">
              <a:spcBef>
                <a:spcPts val="1000"/>
              </a:spcBef>
              <a:buClr>
                <a:srgbClr val="262A63"/>
              </a:buClr>
              <a:buNone/>
            </a:pPr>
            <a:r>
              <a:rPr lang="en-US" sz="2800" b="1" dirty="0"/>
              <a:t> </a:t>
            </a:r>
            <a:r>
              <a:rPr lang="en-US" sz="2800" b="1" dirty="0" smtClean="0"/>
              <a:t> </a:t>
            </a:r>
            <a:r>
              <a:rPr lang="en-US" sz="2400" b="1" dirty="0" smtClean="0"/>
              <a:t>Other </a:t>
            </a:r>
            <a:r>
              <a:rPr lang="en-US" sz="2400" b="1" dirty="0"/>
              <a:t>K–12 Student Assessment Programs:</a:t>
            </a:r>
          </a:p>
          <a:p>
            <a:pPr lvl="2" fontAlgn="ctr"/>
            <a:r>
              <a:rPr lang="en-US" b="1" dirty="0"/>
              <a:t>NAEP: National Assessment of Educational Progress</a:t>
            </a:r>
            <a:endParaRPr lang="en-US" dirty="0"/>
          </a:p>
          <a:p>
            <a:pPr lvl="2" fontAlgn="ctr"/>
            <a:r>
              <a:rPr lang="en-US" b="1" dirty="0"/>
              <a:t>FSAA: Florida Standards Alternate Assessment</a:t>
            </a:r>
            <a:endParaRPr lang="en-US" dirty="0"/>
          </a:p>
          <a:p>
            <a:pPr lvl="2" fontAlgn="ctr"/>
            <a:r>
              <a:rPr lang="en-US" b="1" dirty="0"/>
              <a:t>FLKRS: Florida Kindergarten Readiness Screener</a:t>
            </a:r>
            <a:endParaRPr lang="en-US" dirty="0"/>
          </a:p>
          <a:p>
            <a:pPr lvl="2" fontAlgn="ctr"/>
            <a:r>
              <a:rPr lang="en-US" b="1" dirty="0"/>
              <a:t>ACCESS for </a:t>
            </a:r>
            <a:r>
              <a:rPr lang="en-US" b="1" dirty="0" smtClean="0"/>
              <a:t>ELLs: </a:t>
            </a:r>
            <a:r>
              <a:rPr lang="en-US" b="1" dirty="0"/>
              <a:t>English language proficiency assessments </a:t>
            </a:r>
            <a:r>
              <a:rPr lang="en-US" b="1" dirty="0" smtClean="0"/>
              <a:t>for </a:t>
            </a:r>
            <a:r>
              <a:rPr lang="en-US" b="1" dirty="0"/>
              <a:t>English Language </a:t>
            </a:r>
            <a:r>
              <a:rPr lang="en-US" b="1" dirty="0" smtClean="0"/>
              <a:t>Learners</a:t>
            </a:r>
          </a:p>
          <a:p>
            <a:pPr lvl="2" fontAlgn="ctr"/>
            <a:r>
              <a:rPr lang="en-US" b="1" dirty="0" smtClean="0"/>
              <a:t>Florida Civic Literacy Exam</a:t>
            </a:r>
          </a:p>
          <a:p>
            <a:pPr lvl="2" fontAlgn="ctr"/>
            <a:r>
              <a:rPr lang="en-US" b="1" dirty="0" smtClean="0"/>
              <a:t>ACT/SAT &amp; Pre-ACT/PSAT Support</a:t>
            </a:r>
          </a:p>
          <a:p>
            <a:pPr lvl="2" fontAlgn="ctr"/>
            <a:endParaRPr lang="en-US" dirty="0"/>
          </a:p>
          <a:p>
            <a:endParaRPr lang="en-US" dirty="0"/>
          </a:p>
        </p:txBody>
      </p:sp>
      <p:sp>
        <p:nvSpPr>
          <p:cNvPr id="4" name="Rectangle 3"/>
          <p:cNvSpPr/>
          <p:nvPr/>
        </p:nvSpPr>
        <p:spPr>
          <a:xfrm>
            <a:off x="77036" y="5991798"/>
            <a:ext cx="6781800" cy="665695"/>
          </a:xfrm>
          <a:prstGeom prst="rect">
            <a:avLst/>
          </a:prstGeom>
        </p:spPr>
        <p:txBody>
          <a:bodyPr wrap="square">
            <a:spAutoFit/>
          </a:bodyPr>
          <a:lstStyle/>
          <a:p>
            <a:pPr marL="0" marR="0">
              <a:lnSpc>
                <a:spcPct val="107000"/>
              </a:lnSpc>
              <a:spcBef>
                <a:spcPts val="0"/>
              </a:spcBef>
              <a:spcAft>
                <a:spcPts val="0"/>
              </a:spcAft>
            </a:pPr>
            <a:r>
              <a:rPr lang="en-US" dirty="0">
                <a:ea typeface="Calibri" panose="020F0502020204030204" pitchFamily="34" charset="0"/>
                <a:cs typeface="Times New Roman" panose="02020603050405020304" pitchFamily="18" charset="0"/>
              </a:rPr>
              <a:t>F</a:t>
            </a:r>
            <a:r>
              <a:rPr lang="en-US" dirty="0" smtClean="0">
                <a:ea typeface="Calibri" panose="020F0502020204030204" pitchFamily="34" charset="0"/>
                <a:cs typeface="Times New Roman" panose="02020603050405020304" pitchFamily="18" charset="0"/>
              </a:rPr>
              <a:t>DOE </a:t>
            </a:r>
            <a:r>
              <a:rPr lang="en-US" dirty="0">
                <a:ea typeface="Calibri" panose="020F0502020204030204" pitchFamily="34" charset="0"/>
                <a:cs typeface="Times New Roman" panose="02020603050405020304" pitchFamily="18" charset="0"/>
              </a:rPr>
              <a:t>Assessment </a:t>
            </a:r>
            <a:r>
              <a:rPr lang="en-US" dirty="0" smtClean="0">
                <a:ea typeface="Calibri" panose="020F0502020204030204" pitchFamily="34" charset="0"/>
                <a:cs typeface="Times New Roman" panose="02020603050405020304" pitchFamily="18" charset="0"/>
              </a:rPr>
              <a:t>Contacts, Team Members: </a:t>
            </a:r>
            <a:endParaRPr lang="en-US" dirty="0">
              <a:ea typeface="Calibri" panose="020F0502020204030204" pitchFamily="34" charset="0"/>
              <a:cs typeface="Times New Roman" panose="02020603050405020304" pitchFamily="18" charset="0"/>
            </a:endParaRPr>
          </a:p>
          <a:p>
            <a:r>
              <a:rPr lang="en-US" u="sng" dirty="0">
                <a:solidFill>
                  <a:srgbClr val="0563C1"/>
                </a:solidFill>
                <a:ea typeface="Calibri" panose="020F0502020204030204" pitchFamily="34" charset="0"/>
                <a:cs typeface="Times New Roman" panose="02020603050405020304" pitchFamily="18" charset="0"/>
                <a:hlinkClick r:id="rId3"/>
              </a:rPr>
              <a:t>http://www.fldoe.org/accountability/assessments/staff-members.stml</a:t>
            </a:r>
            <a:endParaRPr lang="en-US" dirty="0"/>
          </a:p>
        </p:txBody>
      </p:sp>
    </p:spTree>
    <p:extLst>
      <p:ext uri="{BB962C8B-B14F-4D97-AF65-F5344CB8AC3E}">
        <p14:creationId xmlns:p14="http://schemas.microsoft.com/office/powerpoint/2010/main" val="41365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calcmode="lin" valueType="num">
                                      <p:cBhvr additive="base">
                                        <p:cTn id="53"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6" y="783771"/>
            <a:ext cx="7886700" cy="994639"/>
          </a:xfrm>
        </p:spPr>
        <p:txBody>
          <a:bodyPr/>
          <a:lstStyle/>
          <a:p>
            <a:pPr algn="ctr"/>
            <a:r>
              <a:rPr lang="en-US" dirty="0" smtClean="0"/>
              <a:t>K–12 Assessments </a:t>
            </a:r>
            <a:br>
              <a:rPr lang="en-US" dirty="0" smtClean="0"/>
            </a:br>
            <a:r>
              <a:rPr lang="en-US" dirty="0" smtClean="0"/>
              <a:t>by Contractor and Subject Area</a:t>
            </a:r>
            <a:endParaRPr lang="en-US" dirty="0"/>
          </a:p>
        </p:txBody>
      </p:sp>
      <p:sp>
        <p:nvSpPr>
          <p:cNvPr id="6" name="Content Placeholder 2"/>
          <p:cNvSpPr txBox="1">
            <a:spLocks/>
          </p:cNvSpPr>
          <p:nvPr/>
        </p:nvSpPr>
        <p:spPr>
          <a:xfrm>
            <a:off x="340857" y="1778410"/>
            <a:ext cx="8490857" cy="4541855"/>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a:lnSpc>
                <a:spcPct val="80000"/>
              </a:lnSpc>
              <a:spcBef>
                <a:spcPts val="600"/>
              </a:spcBef>
              <a:spcAft>
                <a:spcPts val="600"/>
              </a:spcAft>
              <a:buClr>
                <a:prstClr val="black"/>
              </a:buClr>
            </a:pPr>
            <a:r>
              <a:rPr lang="en-US" sz="2600" b="1" dirty="0" smtClean="0"/>
              <a:t>Renaissance, Inc. </a:t>
            </a:r>
          </a:p>
          <a:p>
            <a:pPr marL="682625" lvl="2">
              <a:lnSpc>
                <a:spcPct val="8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FLKRS – Star Early Literacy</a:t>
            </a:r>
          </a:p>
          <a:p>
            <a:pPr marL="682625" lvl="3" indent="3175">
              <a:lnSpc>
                <a:spcPct val="80000"/>
              </a:lnSpc>
              <a:spcBef>
                <a:spcPts val="0"/>
              </a:spcBef>
              <a:spcAft>
                <a:spcPts val="0"/>
              </a:spcAft>
              <a:buClr>
                <a:prstClr val="black"/>
              </a:buClr>
              <a:buSzPct val="75000"/>
            </a:pPr>
            <a:r>
              <a:rPr lang="en-US" dirty="0" smtClean="0">
                <a:solidFill>
                  <a:prstClr val="black"/>
                </a:solidFill>
              </a:rPr>
              <a:t>Kindergarten readiness screener administered to all entering first-time kindergarten students in public schools within the first 30 school days of the school year</a:t>
            </a:r>
            <a:endParaRPr lang="en-US" sz="2600" b="1" dirty="0" smtClean="0"/>
          </a:p>
          <a:p>
            <a:pPr marL="231775" lvl="1">
              <a:lnSpc>
                <a:spcPct val="80000"/>
              </a:lnSpc>
              <a:spcBef>
                <a:spcPts val="1200"/>
              </a:spcBef>
              <a:spcAft>
                <a:spcPts val="0"/>
              </a:spcAft>
              <a:buClr>
                <a:prstClr val="black"/>
              </a:buClr>
            </a:pPr>
            <a:r>
              <a:rPr lang="en-US" sz="2600" b="1" dirty="0" smtClean="0"/>
              <a:t>Cambium Assessment, Inc. (CAI) with sub-contractors: </a:t>
            </a:r>
            <a:r>
              <a:rPr lang="en-US" sz="2600" b="1" dirty="0"/>
              <a:t>Data Recognition Corporation (</a:t>
            </a:r>
            <a:r>
              <a:rPr lang="en-US" sz="2600" b="1" dirty="0" smtClean="0"/>
              <a:t>DRC) and Pearson</a:t>
            </a:r>
          </a:p>
          <a:p>
            <a:pPr marL="682625" lvl="2">
              <a:lnSpc>
                <a:spcPct val="8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Florida Standards Assessments (FSA) </a:t>
            </a:r>
          </a:p>
          <a:p>
            <a:pPr marL="1255713" lvl="3" indent="-342900">
              <a:lnSpc>
                <a:spcPct val="8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English Language Arts (ELA) – Reading and Writing</a:t>
            </a:r>
          </a:p>
          <a:p>
            <a:pPr marL="1255713" lvl="3" indent="-342900">
              <a:lnSpc>
                <a:spcPct val="8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Mathematics</a:t>
            </a:r>
          </a:p>
          <a:p>
            <a:pPr marL="1255713" lvl="3" indent="-342900">
              <a:lnSpc>
                <a:spcPct val="8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EOCs: Algebra 1, Geometry</a:t>
            </a:r>
          </a:p>
          <a:p>
            <a:pPr marL="682625" lvl="2">
              <a:lnSpc>
                <a:spcPct val="80000"/>
              </a:lnSpc>
              <a:spcBef>
                <a:spcPts val="0"/>
              </a:spcBef>
              <a:spcAft>
                <a:spcPts val="0"/>
              </a:spcAft>
              <a:buClr>
                <a:prstClr val="black"/>
              </a:buClr>
              <a:buSzPct val="75000"/>
              <a:buFont typeface="Wingdings" panose="05000000000000000000" pitchFamily="2" charset="2"/>
              <a:buChar char="§"/>
            </a:pPr>
            <a:r>
              <a:rPr lang="en-US" sz="2400" dirty="0">
                <a:solidFill>
                  <a:prstClr val="black"/>
                </a:solidFill>
              </a:rPr>
              <a:t>Next Generation Sunshine State Standards (NGSSS) assessments</a:t>
            </a:r>
          </a:p>
          <a:p>
            <a:pPr marL="1255713" lvl="3" indent="-342900" defTabSz="771525">
              <a:lnSpc>
                <a:spcPct val="8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Statewide Science</a:t>
            </a:r>
          </a:p>
          <a:p>
            <a:pPr marL="1255713" lvl="3" indent="-342900" defTabSz="771525">
              <a:lnSpc>
                <a:spcPct val="8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EOCs: Civics, U.S. History, Biology 1</a:t>
            </a:r>
          </a:p>
          <a:p>
            <a:pPr marL="1714500" lvl="3" indent="-342900">
              <a:lnSpc>
                <a:spcPct val="80000"/>
              </a:lnSpc>
              <a:spcBef>
                <a:spcPts val="600"/>
              </a:spcBef>
              <a:spcAft>
                <a:spcPts val="600"/>
              </a:spcAft>
              <a:buClr>
                <a:prstClr val="black"/>
              </a:buClr>
              <a:buFontTx/>
              <a:buChar char="-"/>
            </a:pPr>
            <a:endParaRPr lang="en-US" sz="2600" dirty="0">
              <a:solidFill>
                <a:prstClr val="black"/>
              </a:solidFill>
            </a:endParaRPr>
          </a:p>
        </p:txBody>
      </p:sp>
    </p:spTree>
    <p:extLst>
      <p:ext uri="{BB962C8B-B14F-4D97-AF65-F5344CB8AC3E}">
        <p14:creationId xmlns:p14="http://schemas.microsoft.com/office/powerpoint/2010/main" val="36109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62" y="706332"/>
            <a:ext cx="7886700" cy="898342"/>
          </a:xfrm>
        </p:spPr>
        <p:txBody>
          <a:bodyPr/>
          <a:lstStyle/>
          <a:p>
            <a:pPr algn="ctr"/>
            <a:r>
              <a:rPr lang="en-US" dirty="0" smtClean="0"/>
              <a:t>K–12 Assessments </a:t>
            </a:r>
            <a:br>
              <a:rPr lang="en-US" dirty="0" smtClean="0"/>
            </a:br>
            <a:r>
              <a:rPr lang="en-US" sz="2400" dirty="0" smtClean="0"/>
              <a:t>by Subject, Grade Level, and Mode (Computer or Paper)</a:t>
            </a:r>
            <a:endParaRPr lang="en-US" sz="2400" dirty="0"/>
          </a:p>
        </p:txBody>
      </p:sp>
      <p:sp>
        <p:nvSpPr>
          <p:cNvPr id="6" name="Content Placeholder 2"/>
          <p:cNvSpPr txBox="1">
            <a:spLocks/>
          </p:cNvSpPr>
          <p:nvPr/>
        </p:nvSpPr>
        <p:spPr>
          <a:xfrm>
            <a:off x="381837" y="1702210"/>
            <a:ext cx="8440551" cy="4829219"/>
          </a:xfrm>
          <a:prstGeom prst="rect">
            <a:avLst/>
          </a:prstGeom>
          <a:noFill/>
        </p:spPr>
        <p:txBody>
          <a:bodyPr>
            <a:no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a:lnSpc>
                <a:spcPct val="80000"/>
              </a:lnSpc>
              <a:spcBef>
                <a:spcPts val="600"/>
              </a:spcBef>
              <a:spcAft>
                <a:spcPts val="0"/>
              </a:spcAft>
              <a:buClr>
                <a:prstClr val="black"/>
              </a:buClr>
            </a:pPr>
            <a:r>
              <a:rPr lang="en-US" sz="2000" b="1" dirty="0" smtClean="0"/>
              <a:t>Florida Kindergarten Readiness Screener (FLKRS) </a:t>
            </a:r>
          </a:p>
          <a:p>
            <a:pPr marL="682625" lvl="2" indent="-222250">
              <a:lnSpc>
                <a:spcPct val="100000"/>
              </a:lnSpc>
              <a:spcBef>
                <a:spcPts val="600"/>
              </a:spcBef>
              <a:spcAft>
                <a:spcPts val="600"/>
              </a:spcAft>
              <a:buClr>
                <a:prstClr val="black"/>
              </a:buClr>
              <a:buFont typeface="Wingdings" panose="05000000000000000000" pitchFamily="2" charset="2"/>
              <a:buChar char="§"/>
            </a:pPr>
            <a:r>
              <a:rPr lang="en-US" sz="1800" dirty="0" smtClean="0"/>
              <a:t>Star Early Literacy – Kindergarten, Computer-Adaptive Screener (no paper version)</a:t>
            </a:r>
            <a:endParaRPr lang="en-US" sz="2000" dirty="0" smtClean="0"/>
          </a:p>
          <a:p>
            <a:pPr marL="228600" lvl="1">
              <a:lnSpc>
                <a:spcPct val="120000"/>
              </a:lnSpc>
              <a:spcBef>
                <a:spcPts val="600"/>
              </a:spcBef>
              <a:spcAft>
                <a:spcPts val="0"/>
              </a:spcAft>
              <a:buClr>
                <a:prstClr val="black"/>
              </a:buClr>
            </a:pPr>
            <a:r>
              <a:rPr lang="en-US" sz="2000" b="1" dirty="0" smtClean="0"/>
              <a:t>NGSSS assessments</a:t>
            </a:r>
          </a:p>
          <a:p>
            <a:pPr marL="682625" lvl="2" indent="-230188">
              <a:lnSpc>
                <a:spcPct val="100000"/>
              </a:lnSpc>
              <a:spcBef>
                <a:spcPts val="600"/>
              </a:spcBef>
              <a:spcAft>
                <a:spcPts val="0"/>
              </a:spcAft>
              <a:buClr>
                <a:prstClr val="black"/>
              </a:buClr>
              <a:buFont typeface="Wingdings" panose="05000000000000000000" pitchFamily="2" charset="2"/>
              <a:buChar char="§"/>
            </a:pPr>
            <a:r>
              <a:rPr lang="en-US" sz="1800" dirty="0" smtClean="0"/>
              <a:t>Statewide Science (Grades 5 and 8), Paper-Based Test (PBT)</a:t>
            </a:r>
          </a:p>
          <a:p>
            <a:pPr marL="682625" lvl="2" indent="-230188">
              <a:lnSpc>
                <a:spcPct val="100000"/>
              </a:lnSpc>
              <a:spcBef>
                <a:spcPts val="600"/>
              </a:spcBef>
              <a:spcAft>
                <a:spcPts val="0"/>
              </a:spcAft>
              <a:buClr>
                <a:prstClr val="black"/>
              </a:buClr>
              <a:buFont typeface="Wingdings" panose="05000000000000000000" pitchFamily="2" charset="2"/>
              <a:buChar char="§"/>
            </a:pPr>
            <a:r>
              <a:rPr lang="en-US" sz="1800" dirty="0" smtClean="0"/>
              <a:t>EOCs: Civics (Grade 7), U.S. History (HS), Biology 1 (MS or HS)</a:t>
            </a:r>
          </a:p>
          <a:p>
            <a:pPr marL="1146175" lvl="3" indent="-231775" defTabSz="771525">
              <a:lnSpc>
                <a:spcPct val="100000"/>
              </a:lnSpc>
              <a:spcBef>
                <a:spcPts val="600"/>
              </a:spcBef>
              <a:spcAft>
                <a:spcPts val="600"/>
              </a:spcAft>
              <a:buClr>
                <a:prstClr val="black"/>
              </a:buClr>
              <a:buFont typeface="Courier New" panose="02070309020205020404" pitchFamily="49" charset="0"/>
              <a:buChar char="o"/>
            </a:pPr>
            <a:r>
              <a:rPr lang="en-US" sz="1800" dirty="0" smtClean="0"/>
              <a:t>Computer-Based Tests (CBTs), paper accommodations</a:t>
            </a:r>
            <a:endParaRPr lang="en-US" sz="1800" dirty="0"/>
          </a:p>
          <a:p>
            <a:pPr marL="231775" lvl="1">
              <a:lnSpc>
                <a:spcPct val="120000"/>
              </a:lnSpc>
              <a:spcBef>
                <a:spcPts val="600"/>
              </a:spcBef>
              <a:spcAft>
                <a:spcPts val="0"/>
              </a:spcAft>
              <a:buClr>
                <a:prstClr val="black"/>
              </a:buClr>
            </a:pPr>
            <a:r>
              <a:rPr lang="en-US" sz="2000" b="1" dirty="0" smtClean="0"/>
              <a:t>FSA</a:t>
            </a:r>
          </a:p>
          <a:p>
            <a:pPr marL="682625" lvl="2" indent="-231775">
              <a:lnSpc>
                <a:spcPct val="100000"/>
              </a:lnSpc>
              <a:spcBef>
                <a:spcPts val="600"/>
              </a:spcBef>
              <a:spcAft>
                <a:spcPts val="0"/>
              </a:spcAft>
              <a:buClr>
                <a:prstClr val="black"/>
              </a:buClr>
              <a:buFont typeface="Wingdings" panose="05000000000000000000" pitchFamily="2" charset="2"/>
              <a:buChar char="§"/>
            </a:pPr>
            <a:r>
              <a:rPr lang="en-US" sz="1800" dirty="0" smtClean="0"/>
              <a:t>ELA Reading (Gr. 3–10); Gr. 3–6 PBT; Gr. 7–10 CBT, paper accommodations</a:t>
            </a:r>
          </a:p>
          <a:p>
            <a:pPr marL="682625" lvl="2" indent="-231775">
              <a:lnSpc>
                <a:spcPct val="100000"/>
              </a:lnSpc>
              <a:spcBef>
                <a:spcPts val="600"/>
              </a:spcBef>
              <a:spcAft>
                <a:spcPts val="0"/>
              </a:spcAft>
              <a:buClr>
                <a:prstClr val="black"/>
              </a:buClr>
              <a:buFont typeface="Wingdings" panose="05000000000000000000" pitchFamily="2" charset="2"/>
              <a:buChar char="§"/>
            </a:pPr>
            <a:r>
              <a:rPr lang="en-US" sz="1800" dirty="0" smtClean="0"/>
              <a:t>ELA Writing (Gr. 4–10); Gr. 4–6 PBT; Gr. 7–10 CBT, paper accommodations</a:t>
            </a:r>
          </a:p>
          <a:p>
            <a:pPr marL="682625" lvl="2" indent="-231775">
              <a:lnSpc>
                <a:spcPct val="100000"/>
              </a:lnSpc>
              <a:spcBef>
                <a:spcPts val="600"/>
              </a:spcBef>
              <a:spcAft>
                <a:spcPts val="0"/>
              </a:spcAft>
              <a:buClr>
                <a:prstClr val="black"/>
              </a:buClr>
              <a:buFont typeface="Wingdings" panose="05000000000000000000" pitchFamily="2" charset="2"/>
              <a:buChar char="§"/>
            </a:pPr>
            <a:r>
              <a:rPr lang="en-US" sz="1800" dirty="0" smtClean="0"/>
              <a:t>Mathematics (Gr. 3–8); Gr. 3–6 PBT; Gr. 7–8 CBT, paper accommodations</a:t>
            </a:r>
          </a:p>
          <a:p>
            <a:pPr marL="682625" lvl="2" indent="-231775">
              <a:lnSpc>
                <a:spcPct val="100000"/>
              </a:lnSpc>
              <a:spcBef>
                <a:spcPts val="600"/>
              </a:spcBef>
              <a:spcAft>
                <a:spcPts val="0"/>
              </a:spcAft>
              <a:buClr>
                <a:prstClr val="black"/>
              </a:buClr>
              <a:buFont typeface="Wingdings" panose="05000000000000000000" pitchFamily="2" charset="2"/>
              <a:buChar char="§"/>
            </a:pPr>
            <a:r>
              <a:rPr lang="en-US" sz="1800" dirty="0" smtClean="0"/>
              <a:t>EOCs: Algebra 1 (MS or HS), Geometry (MS or HS)</a:t>
            </a:r>
          </a:p>
          <a:p>
            <a:pPr marL="1146175" lvl="3" indent="-231775">
              <a:lnSpc>
                <a:spcPct val="80000"/>
              </a:lnSpc>
              <a:spcBef>
                <a:spcPts val="600"/>
              </a:spcBef>
              <a:spcAft>
                <a:spcPts val="0"/>
              </a:spcAft>
              <a:buClr>
                <a:prstClr val="black"/>
              </a:buClr>
              <a:buFont typeface="Courier New" panose="02070309020205020404" pitchFamily="49" charset="0"/>
              <a:buChar char="o"/>
            </a:pPr>
            <a:r>
              <a:rPr lang="en-US" sz="1800" dirty="0" smtClean="0"/>
              <a:t>CBTs, paper accommodations</a:t>
            </a:r>
          </a:p>
        </p:txBody>
      </p:sp>
    </p:spTree>
    <p:extLst>
      <p:ext uri="{BB962C8B-B14F-4D97-AF65-F5344CB8AC3E}">
        <p14:creationId xmlns:p14="http://schemas.microsoft.com/office/powerpoint/2010/main" val="41620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821728"/>
            <a:ext cx="7886700" cy="575682"/>
          </a:xfrm>
        </p:spPr>
        <p:txBody>
          <a:bodyPr/>
          <a:lstStyle/>
          <a:p>
            <a:pPr algn="ctr"/>
            <a:r>
              <a:rPr lang="en-US" dirty="0" smtClean="0"/>
              <a:t>K–12 Assessments, Other Programs </a:t>
            </a:r>
            <a:endParaRPr lang="en-US" sz="2400" dirty="0"/>
          </a:p>
        </p:txBody>
      </p:sp>
      <p:sp>
        <p:nvSpPr>
          <p:cNvPr id="6" name="Content Placeholder 2"/>
          <p:cNvSpPr txBox="1">
            <a:spLocks/>
          </p:cNvSpPr>
          <p:nvPr/>
        </p:nvSpPr>
        <p:spPr>
          <a:xfrm>
            <a:off x="371789" y="1397411"/>
            <a:ext cx="8390374" cy="4902906"/>
          </a:xfrm>
          <a:prstGeom prst="rect">
            <a:avLst/>
          </a:prstGeom>
          <a:noFill/>
        </p:spPr>
        <p:txBody>
          <a:bodyPr>
            <a:normAutofit fontScale="92500" lnSpcReduction="2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20000"/>
              </a:lnSpc>
              <a:spcBef>
                <a:spcPts val="0"/>
              </a:spcBef>
              <a:spcAft>
                <a:spcPts val="0"/>
              </a:spcAft>
              <a:buClr>
                <a:prstClr val="black"/>
              </a:buClr>
            </a:pPr>
            <a:r>
              <a:rPr lang="en-US" sz="3400" b="1" dirty="0" smtClean="0"/>
              <a:t>Florida Standards Alternate Assessment (FSAA) </a:t>
            </a:r>
            <a:r>
              <a:rPr lang="en-US" sz="3400" dirty="0" smtClean="0"/>
              <a:t>– For students with significant cognitive disabilities for whom the FSA and NGSSS statewide assessments are not appropriate tests.</a:t>
            </a:r>
          </a:p>
          <a:p>
            <a:pPr marL="911225" lvl="2" indent="-457200">
              <a:lnSpc>
                <a:spcPct val="120000"/>
              </a:lnSpc>
              <a:spcBef>
                <a:spcPts val="0"/>
              </a:spcBef>
              <a:spcAft>
                <a:spcPts val="0"/>
              </a:spcAft>
              <a:buClr>
                <a:prstClr val="black"/>
              </a:buClr>
              <a:buFont typeface="Wingdings" panose="05000000000000000000" pitchFamily="2" charset="2"/>
              <a:buChar char="§"/>
            </a:pPr>
            <a:r>
              <a:rPr lang="en-US" sz="2600" dirty="0" smtClean="0"/>
              <a:t>Performance Task (FSAA-PT) – Measures student performance on Access Points in Language Arts, Mathematics, Science, Social Studies; PBT</a:t>
            </a:r>
          </a:p>
          <a:p>
            <a:pPr marL="911225" lvl="2" indent="-457200">
              <a:lnSpc>
                <a:spcPct val="120000"/>
              </a:lnSpc>
              <a:spcBef>
                <a:spcPts val="0"/>
              </a:spcBef>
              <a:spcAft>
                <a:spcPts val="600"/>
              </a:spcAft>
              <a:buClr>
                <a:prstClr val="black"/>
              </a:buClr>
              <a:buFont typeface="Wingdings" panose="05000000000000000000" pitchFamily="2" charset="2"/>
              <a:buChar char="§"/>
            </a:pPr>
            <a:r>
              <a:rPr lang="en-US" sz="2600" dirty="0" err="1" smtClean="0"/>
              <a:t>Datafolio</a:t>
            </a:r>
            <a:r>
              <a:rPr lang="en-US" sz="2600" dirty="0" smtClean="0"/>
              <a:t> (FSAA-</a:t>
            </a:r>
            <a:r>
              <a:rPr lang="en-US" sz="2600" dirty="0" err="1" smtClean="0"/>
              <a:t>Datafolio</a:t>
            </a:r>
            <a:r>
              <a:rPr lang="en-US" sz="2600" dirty="0" smtClean="0"/>
              <a:t>) – Designed for students without a formal mode of communication. Information on student work is collected three times a year and reported through an online system.</a:t>
            </a:r>
            <a:endParaRPr lang="en-US" sz="2600" dirty="0"/>
          </a:p>
          <a:p>
            <a:pPr marL="1714500" lvl="3" indent="-342900">
              <a:lnSpc>
                <a:spcPct val="80000"/>
              </a:lnSpc>
              <a:spcBef>
                <a:spcPts val="600"/>
              </a:spcBef>
              <a:spcAft>
                <a:spcPts val="600"/>
              </a:spcAft>
              <a:buClr>
                <a:prstClr val="black"/>
              </a:buClr>
              <a:buFontTx/>
              <a:buChar char="-"/>
            </a:pPr>
            <a:endParaRPr lang="en-US" dirty="0"/>
          </a:p>
        </p:txBody>
      </p:sp>
    </p:spTree>
    <p:extLst>
      <p:ext uri="{BB962C8B-B14F-4D97-AF65-F5344CB8AC3E}">
        <p14:creationId xmlns:p14="http://schemas.microsoft.com/office/powerpoint/2010/main" val="221190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821728"/>
            <a:ext cx="7886700" cy="575682"/>
          </a:xfrm>
        </p:spPr>
        <p:txBody>
          <a:bodyPr/>
          <a:lstStyle/>
          <a:p>
            <a:pPr algn="ctr"/>
            <a:r>
              <a:rPr lang="en-US" dirty="0" smtClean="0"/>
              <a:t>K–12 Assessments, Other Programs </a:t>
            </a:r>
            <a:endParaRPr lang="en-US" sz="2400" dirty="0"/>
          </a:p>
        </p:txBody>
      </p:sp>
      <p:sp>
        <p:nvSpPr>
          <p:cNvPr id="6" name="Content Placeholder 2"/>
          <p:cNvSpPr txBox="1">
            <a:spLocks/>
          </p:cNvSpPr>
          <p:nvPr/>
        </p:nvSpPr>
        <p:spPr>
          <a:xfrm>
            <a:off x="371789" y="1397410"/>
            <a:ext cx="8400422" cy="5260565"/>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spcAft>
                <a:spcPts val="0"/>
              </a:spcAft>
              <a:buClr>
                <a:prstClr val="black"/>
              </a:buClr>
            </a:pPr>
            <a:r>
              <a:rPr lang="en-US" sz="2800" b="1" dirty="0" smtClean="0"/>
              <a:t>ACCESS for ELLs </a:t>
            </a:r>
            <a:r>
              <a:rPr lang="en-US" sz="2800" dirty="0" smtClean="0"/>
              <a:t>– Measures English language proficiency for ELLs</a:t>
            </a:r>
          </a:p>
          <a:p>
            <a:pPr marL="796925" lvl="2" indent="-342900">
              <a:lnSpc>
                <a:spcPct val="100000"/>
              </a:lnSpc>
              <a:spcBef>
                <a:spcPts val="0"/>
              </a:spcBef>
              <a:spcAft>
                <a:spcPts val="0"/>
              </a:spcAft>
              <a:buClr>
                <a:prstClr val="black"/>
              </a:buClr>
              <a:buSzPct val="75000"/>
              <a:buFont typeface="Wingdings" panose="05000000000000000000" pitchFamily="2" charset="2"/>
              <a:buChar char="§"/>
            </a:pPr>
            <a:r>
              <a:rPr lang="en-US" sz="2400" dirty="0" smtClean="0"/>
              <a:t>Based on the WIDA English Language Development Standards</a:t>
            </a:r>
          </a:p>
          <a:p>
            <a:pPr marL="796925" lvl="2" indent="-342900">
              <a:lnSpc>
                <a:spcPct val="100000"/>
              </a:lnSpc>
              <a:spcBef>
                <a:spcPts val="0"/>
              </a:spcBef>
              <a:spcAft>
                <a:spcPts val="0"/>
              </a:spcAft>
              <a:buClr>
                <a:prstClr val="black"/>
              </a:buClr>
              <a:buSzPct val="75000"/>
              <a:buFont typeface="Wingdings" panose="05000000000000000000" pitchFamily="2" charset="2"/>
              <a:buChar char="§"/>
            </a:pPr>
            <a:r>
              <a:rPr lang="en-US" sz="2400" dirty="0" smtClean="0"/>
              <a:t>Paper-based in Florida</a:t>
            </a:r>
          </a:p>
          <a:p>
            <a:pPr marL="228600" lvl="1">
              <a:lnSpc>
                <a:spcPct val="120000"/>
              </a:lnSpc>
              <a:spcBef>
                <a:spcPts val="600"/>
              </a:spcBef>
              <a:spcAft>
                <a:spcPts val="0"/>
              </a:spcAft>
              <a:buClr>
                <a:prstClr val="black"/>
              </a:buClr>
            </a:pPr>
            <a:r>
              <a:rPr lang="en-US" sz="2800" b="1" dirty="0" smtClean="0"/>
              <a:t>National Assessment of Educational Progress (NAEP)</a:t>
            </a:r>
          </a:p>
          <a:p>
            <a:pPr marL="796925" lvl="2" indent="-342900">
              <a:lnSpc>
                <a:spcPct val="100000"/>
              </a:lnSpc>
              <a:spcBef>
                <a:spcPts val="0"/>
              </a:spcBef>
              <a:spcAft>
                <a:spcPts val="0"/>
              </a:spcAft>
              <a:buClr>
                <a:prstClr val="black"/>
              </a:buClr>
              <a:buSzPct val="75000"/>
              <a:buFont typeface="Wingdings" panose="05000000000000000000" pitchFamily="2" charset="2"/>
              <a:buChar char="§"/>
            </a:pPr>
            <a:r>
              <a:rPr lang="en-US" sz="2400" dirty="0" smtClean="0"/>
              <a:t>Sample-based testing administered in grades 4, 8, and 12</a:t>
            </a:r>
          </a:p>
          <a:p>
            <a:pPr marL="796925" lvl="2" indent="-342900">
              <a:lnSpc>
                <a:spcPct val="100000"/>
              </a:lnSpc>
              <a:spcBef>
                <a:spcPts val="0"/>
              </a:spcBef>
              <a:spcAft>
                <a:spcPts val="0"/>
              </a:spcAft>
              <a:buClr>
                <a:prstClr val="black"/>
              </a:buClr>
              <a:buSzPct val="75000"/>
              <a:buFont typeface="Wingdings" panose="05000000000000000000" pitchFamily="2" charset="2"/>
              <a:buChar char="§"/>
            </a:pPr>
            <a:r>
              <a:rPr lang="en-US" sz="2400" dirty="0" smtClean="0"/>
              <a:t>Conducted periodically in select years</a:t>
            </a:r>
          </a:p>
          <a:p>
            <a:pPr marL="796925" lvl="2" indent="-342900">
              <a:lnSpc>
                <a:spcPct val="100000"/>
              </a:lnSpc>
              <a:spcBef>
                <a:spcPts val="0"/>
              </a:spcBef>
              <a:spcAft>
                <a:spcPts val="0"/>
              </a:spcAft>
              <a:buClr>
                <a:prstClr val="black"/>
              </a:buClr>
              <a:buSzPct val="75000"/>
              <a:buFont typeface="Wingdings" panose="05000000000000000000" pitchFamily="2" charset="2"/>
              <a:buChar char="§"/>
            </a:pPr>
            <a:r>
              <a:rPr lang="en-US" sz="2400" dirty="0" smtClean="0"/>
              <a:t>Subjects include Mathematics, Reading, Writing, Science, Civics, Geography, Economics, the Arts, U.S. History, and Technology and Engineering Literacy</a:t>
            </a:r>
          </a:p>
        </p:txBody>
      </p:sp>
    </p:spTree>
    <p:extLst>
      <p:ext uri="{BB962C8B-B14F-4D97-AF65-F5344CB8AC3E}">
        <p14:creationId xmlns:p14="http://schemas.microsoft.com/office/powerpoint/2010/main" val="84544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339" y="829969"/>
            <a:ext cx="7886700" cy="625205"/>
          </a:xfrm>
        </p:spPr>
        <p:txBody>
          <a:bodyPr/>
          <a:lstStyle/>
          <a:p>
            <a:pPr algn="ctr"/>
            <a:r>
              <a:rPr lang="en-US" dirty="0" smtClean="0"/>
              <a:t>Test Administration Schedule (FSA, NGSSS)</a:t>
            </a:r>
            <a:endParaRPr lang="en-US" dirty="0"/>
          </a:p>
        </p:txBody>
      </p:sp>
      <p:sp>
        <p:nvSpPr>
          <p:cNvPr id="4" name="Content Placeholder 2"/>
          <p:cNvSpPr txBox="1">
            <a:spLocks/>
          </p:cNvSpPr>
          <p:nvPr/>
        </p:nvSpPr>
        <p:spPr>
          <a:xfrm>
            <a:off x="314633" y="1564852"/>
            <a:ext cx="8485238" cy="4993264"/>
          </a:xfrm>
          <a:prstGeom prst="rect">
            <a:avLst/>
          </a:prstGeom>
          <a:noFill/>
        </p:spPr>
        <p:txBody>
          <a:bodyPr>
            <a:normAutofit/>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20000"/>
              </a:lnSpc>
              <a:spcBef>
                <a:spcPts val="0"/>
              </a:spcBef>
              <a:spcAft>
                <a:spcPts val="0"/>
              </a:spcAft>
              <a:buClr>
                <a:prstClr val="black"/>
              </a:buClr>
            </a:pPr>
            <a:r>
              <a:rPr lang="en-US" dirty="0" smtClean="0">
                <a:solidFill>
                  <a:prstClr val="black"/>
                </a:solidFill>
              </a:rPr>
              <a:t>Testing Windows Opened Four Times per School Year</a:t>
            </a:r>
          </a:p>
          <a:p>
            <a:pPr marL="682625" lvl="2">
              <a:lnSpc>
                <a:spcPct val="12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Fall</a:t>
            </a:r>
          </a:p>
          <a:p>
            <a:pPr marL="914400" lvl="3" indent="-231775">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EOCs  </a:t>
            </a:r>
          </a:p>
          <a:p>
            <a:pPr marL="914400" lvl="3" indent="-231775">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ELA Retake</a:t>
            </a:r>
          </a:p>
          <a:p>
            <a:pPr marL="682625" lvl="2">
              <a:lnSpc>
                <a:spcPct val="12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Winter</a:t>
            </a:r>
          </a:p>
          <a:p>
            <a:pPr marL="914400" lvl="3" indent="-225425">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EOCs</a:t>
            </a:r>
          </a:p>
          <a:p>
            <a:pPr marL="0" lvl="3" indent="3175">
              <a:lnSpc>
                <a:spcPct val="120000"/>
              </a:lnSpc>
              <a:spcBef>
                <a:spcPts val="0"/>
              </a:spcBef>
              <a:spcAft>
                <a:spcPts val="0"/>
              </a:spcAft>
              <a:buClr>
                <a:prstClr val="black"/>
              </a:buClr>
            </a:pPr>
            <a:endParaRPr lang="en-US" dirty="0" smtClean="0">
              <a:solidFill>
                <a:prstClr val="black"/>
              </a:solidFill>
              <a:hlinkClick r:id="rId3"/>
            </a:endParaRPr>
          </a:p>
          <a:p>
            <a:pPr marL="0" lvl="3" indent="3175">
              <a:lnSpc>
                <a:spcPct val="120000"/>
              </a:lnSpc>
              <a:spcBef>
                <a:spcPts val="0"/>
              </a:spcBef>
              <a:spcAft>
                <a:spcPts val="0"/>
              </a:spcAft>
              <a:buClr>
                <a:prstClr val="black"/>
              </a:buClr>
            </a:pPr>
            <a:endParaRPr lang="en-US" dirty="0">
              <a:solidFill>
                <a:prstClr val="black"/>
              </a:solidFill>
              <a:hlinkClick r:id="rId3"/>
            </a:endParaRPr>
          </a:p>
          <a:p>
            <a:pPr marL="0" lvl="3" indent="3175">
              <a:lnSpc>
                <a:spcPct val="120000"/>
              </a:lnSpc>
              <a:spcBef>
                <a:spcPts val="0"/>
              </a:spcBef>
              <a:spcAft>
                <a:spcPts val="0"/>
              </a:spcAft>
              <a:buClr>
                <a:prstClr val="black"/>
              </a:buClr>
            </a:pPr>
            <a:endParaRPr lang="en-US" dirty="0" smtClean="0">
              <a:solidFill>
                <a:prstClr val="black"/>
              </a:solidFill>
              <a:hlinkClick r:id="rId3"/>
            </a:endParaRPr>
          </a:p>
          <a:p>
            <a:pPr marL="0" lvl="3" indent="3175">
              <a:lnSpc>
                <a:spcPct val="120000"/>
              </a:lnSpc>
              <a:spcBef>
                <a:spcPts val="0"/>
              </a:spcBef>
              <a:spcAft>
                <a:spcPts val="0"/>
              </a:spcAft>
              <a:buClr>
                <a:prstClr val="black"/>
              </a:buClr>
            </a:pPr>
            <a:endParaRPr lang="en-US" dirty="0">
              <a:solidFill>
                <a:prstClr val="black"/>
              </a:solidFill>
              <a:hlinkClick r:id="rId3"/>
            </a:endParaRPr>
          </a:p>
          <a:p>
            <a:pPr marL="0" lvl="3" indent="3175">
              <a:lnSpc>
                <a:spcPct val="120000"/>
              </a:lnSpc>
              <a:spcBef>
                <a:spcPts val="0"/>
              </a:spcBef>
              <a:spcAft>
                <a:spcPts val="0"/>
              </a:spcAft>
              <a:buClr>
                <a:prstClr val="black"/>
              </a:buClr>
            </a:pPr>
            <a:r>
              <a:rPr lang="en-US" dirty="0" smtClean="0">
                <a:solidFill>
                  <a:prstClr val="black"/>
                </a:solidFill>
                <a:hlinkClick r:id="rId3"/>
              </a:rPr>
              <a:t>http</a:t>
            </a:r>
            <a:r>
              <a:rPr lang="en-US" dirty="0">
                <a:solidFill>
                  <a:prstClr val="black"/>
                </a:solidFill>
                <a:hlinkClick r:id="rId3"/>
              </a:rPr>
              <a:t>://</a:t>
            </a:r>
            <a:r>
              <a:rPr lang="en-US" dirty="0" smtClean="0">
                <a:solidFill>
                  <a:prstClr val="black"/>
                </a:solidFill>
                <a:hlinkClick r:id="rId3"/>
              </a:rPr>
              <a:t>www.fldoe.org/accountability/assessments/k-12-student-assessment/assessment-schedules.stml</a:t>
            </a:r>
            <a:r>
              <a:rPr lang="en-US" dirty="0" smtClean="0">
                <a:solidFill>
                  <a:prstClr val="black"/>
                </a:solidFill>
              </a:rPr>
              <a:t> </a:t>
            </a:r>
          </a:p>
        </p:txBody>
      </p:sp>
      <p:sp>
        <p:nvSpPr>
          <p:cNvPr id="5" name="Content Placeholder 2"/>
          <p:cNvSpPr txBox="1">
            <a:spLocks/>
          </p:cNvSpPr>
          <p:nvPr/>
        </p:nvSpPr>
        <p:spPr>
          <a:xfrm>
            <a:off x="4049487" y="1999622"/>
            <a:ext cx="4550554" cy="3175279"/>
          </a:xfrm>
          <a:prstGeom prst="rect">
            <a:avLst/>
          </a:prstGeom>
          <a:noFill/>
        </p:spPr>
        <p:txBody>
          <a:bodyPr>
            <a:normAutofit lnSpcReduction="10000"/>
          </a:bodyPr>
          <a:lstStyle>
            <a:lvl1pPr marL="228600" indent="-228600" algn="l" rtl="0" fontAlgn="base">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fontAlgn="base">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fontAlgn="base">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fontAlgn="base">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fontAlgn="base">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2">
              <a:lnSpc>
                <a:spcPct val="12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Spring</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ELA Retake</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a:solidFill>
                  <a:prstClr val="black"/>
                </a:solidFill>
              </a:rPr>
              <a:t>Algebra 1 Retake</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ELA (Reading, Writing)</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Mathematics</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Science</a:t>
            </a: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EOCs</a:t>
            </a:r>
            <a:endParaRPr lang="en-US" dirty="0">
              <a:solidFill>
                <a:prstClr val="black"/>
              </a:solidFill>
            </a:endParaRPr>
          </a:p>
          <a:p>
            <a:pPr marL="914400" lvl="3" indent="-222250">
              <a:lnSpc>
                <a:spcPct val="100000"/>
              </a:lnSpc>
              <a:spcBef>
                <a:spcPts val="0"/>
              </a:spcBef>
              <a:spcAft>
                <a:spcPts val="0"/>
              </a:spcAft>
              <a:buClr>
                <a:prstClr val="black"/>
              </a:buClr>
              <a:buSzPct val="75000"/>
              <a:buFont typeface="Courier New" panose="02070309020205020404" pitchFamily="49" charset="0"/>
              <a:buChar char="o"/>
            </a:pPr>
            <a:endParaRPr lang="en-US" dirty="0" smtClean="0">
              <a:solidFill>
                <a:prstClr val="black"/>
              </a:solidFill>
            </a:endParaRPr>
          </a:p>
          <a:p>
            <a:pPr marL="461963" lvl="2">
              <a:lnSpc>
                <a:spcPct val="120000"/>
              </a:lnSpc>
              <a:spcBef>
                <a:spcPts val="0"/>
              </a:spcBef>
              <a:spcAft>
                <a:spcPts val="0"/>
              </a:spcAft>
              <a:buClr>
                <a:prstClr val="black"/>
              </a:buClr>
              <a:buSzPct val="75000"/>
              <a:buFont typeface="Wingdings" panose="05000000000000000000" pitchFamily="2" charset="2"/>
              <a:buChar char="§"/>
            </a:pPr>
            <a:r>
              <a:rPr lang="en-US" sz="2400" dirty="0" smtClean="0">
                <a:solidFill>
                  <a:prstClr val="black"/>
                </a:solidFill>
              </a:rPr>
              <a:t>Summer</a:t>
            </a:r>
            <a:endParaRPr lang="en-US" sz="2400" dirty="0">
              <a:solidFill>
                <a:prstClr val="black"/>
              </a:solidFill>
            </a:endParaRPr>
          </a:p>
          <a:p>
            <a:pPr marL="914400" lvl="3" indent="-225425">
              <a:lnSpc>
                <a:spcPct val="100000"/>
              </a:lnSpc>
              <a:spcBef>
                <a:spcPts val="0"/>
              </a:spcBef>
              <a:spcAft>
                <a:spcPts val="0"/>
              </a:spcAft>
              <a:buClr>
                <a:prstClr val="black"/>
              </a:buClr>
              <a:buSzPct val="75000"/>
              <a:buFont typeface="Courier New" panose="02070309020205020404" pitchFamily="49" charset="0"/>
              <a:buChar char="o"/>
            </a:pPr>
            <a:r>
              <a:rPr lang="en-US" dirty="0" smtClean="0">
                <a:solidFill>
                  <a:prstClr val="black"/>
                </a:solidFill>
              </a:rPr>
              <a:t>EOCs</a:t>
            </a:r>
            <a:endParaRPr lang="en-US" dirty="0">
              <a:solidFill>
                <a:prstClr val="black"/>
              </a:solidFill>
            </a:endParaRPr>
          </a:p>
        </p:txBody>
      </p:sp>
    </p:spTree>
    <p:extLst>
      <p:ext uri="{BB962C8B-B14F-4D97-AF65-F5344CB8AC3E}">
        <p14:creationId xmlns:p14="http://schemas.microsoft.com/office/powerpoint/2010/main" val="109920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 calcmode="lin" valueType="num">
                                      <p:cBhvr additive="base">
                                        <p:cTn id="5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 calcmode="lin" valueType="num">
                                      <p:cBhvr additive="base">
                                        <p:cTn id="6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tx1">
                <a:lumMod val="90000"/>
                <a:lumOff val="10000"/>
              </a:schemeClr>
            </a:solidFill>
            <a:latin typeface="Avenir Ligh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2.xml><?xml version="1.0" encoding="utf-8"?>
<a:theme xmlns:a="http://schemas.openxmlformats.org/drawingml/2006/main" name="1_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tx1">
                <a:lumMod val="90000"/>
                <a:lumOff val="10000"/>
              </a:schemeClr>
            </a:solidFill>
            <a:latin typeface="Avenir Ligh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3.xml><?xml version="1.0" encoding="utf-8"?>
<a:theme xmlns:a="http://schemas.openxmlformats.org/drawingml/2006/main" name="2_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tx1">
                <a:lumMod val="90000"/>
                <a:lumOff val="10000"/>
              </a:schemeClr>
            </a:solidFill>
            <a:latin typeface="Avenir Ligh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4.xml><?xml version="1.0" encoding="utf-8"?>
<a:theme xmlns:a="http://schemas.openxmlformats.org/drawingml/2006/main" name="18_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tx1">
                <a:lumMod val="90000"/>
                <a:lumOff val="10000"/>
              </a:schemeClr>
            </a:solidFill>
            <a:latin typeface="Avenir Ligh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5.xml><?xml version="1.0" encoding="utf-8"?>
<a:theme xmlns:a="http://schemas.openxmlformats.org/drawingml/2006/main" name="19_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90000"/>
                <a:lumOff val="10000"/>
              </a:schemeClr>
            </a:solidFill>
            <a:latin typeface="+mn-l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6.xml><?xml version="1.0" encoding="utf-8"?>
<a:theme xmlns:a="http://schemas.openxmlformats.org/drawingml/2006/main" name="20_RenaissanceMaster">
  <a:themeElements>
    <a:clrScheme name="Renaissance">
      <a:dk1>
        <a:srgbClr val="222222"/>
      </a:dk1>
      <a:lt1>
        <a:srgbClr val="FFFFFF"/>
      </a:lt1>
      <a:dk2>
        <a:srgbClr val="333333"/>
      </a:dk2>
      <a:lt2>
        <a:srgbClr val="6A7074"/>
      </a:lt2>
      <a:accent1>
        <a:srgbClr val="EB2B8B"/>
      </a:accent1>
      <a:accent2>
        <a:srgbClr val="005691"/>
      </a:accent2>
      <a:accent3>
        <a:srgbClr val="FC8303"/>
      </a:accent3>
      <a:accent4>
        <a:srgbClr val="FEE200"/>
      </a:accent4>
      <a:accent5>
        <a:srgbClr val="77C429"/>
      </a:accent5>
      <a:accent6>
        <a:srgbClr val="38B0E6"/>
      </a:accent6>
      <a:hlink>
        <a:srgbClr val="666666"/>
      </a:hlink>
      <a:folHlink>
        <a:srgbClr val="535353"/>
      </a:folHlink>
    </a:clrScheme>
    <a:fontScheme name="Renaissanc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smtClean="0">
            <a:latin typeface="Avenir Black"/>
            <a:cs typeface="Avenir Black"/>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tx1">
                <a:lumMod val="90000"/>
                <a:lumOff val="10000"/>
              </a:schemeClr>
            </a:solidFill>
            <a:latin typeface="Avenir Light"/>
            <a:cs typeface="Avenir Light"/>
          </a:defRPr>
        </a:defPPr>
      </a:lstStyle>
    </a:txDef>
  </a:objectDefaults>
  <a:extraClrSchemeLst/>
  <a:extLst>
    <a:ext uri="{05A4C25C-085E-4340-85A3-A5531E510DB2}">
      <thm15:themeFamily xmlns:thm15="http://schemas.microsoft.com/office/thememl/2012/main" name="RenaissanceMaster" id="{2CDD2C1C-6B5F-C449-B592-883EDC9F5AF1}" vid="{18CB43F7-AD9C-5044-A0DC-38EA9D94A395}"/>
    </a:ext>
  </a:extLst>
</a:theme>
</file>

<file path=ppt/theme/theme7.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551F5FF-ABC4-45EC-9043-77C17658B7C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c375291-bfca-42fa-8c4a-5ccc0a7430f4"/>
    <ds:schemaRef ds:uri="http://www.w3.org/XML/1998/namespace"/>
    <ds:schemaRef ds:uri="http://purl.org/dc/dcmitype/"/>
  </ds:schemaRefs>
</ds:datastoreItem>
</file>

<file path=customXml/itemProps2.xml><?xml version="1.0" encoding="utf-8"?>
<ds:datastoreItem xmlns:ds="http://schemas.openxmlformats.org/officeDocument/2006/customXml" ds:itemID="{529CDFA1-7EA9-47A5-83AD-A47A49F85620}">
  <ds:schemaRefs>
    <ds:schemaRef ds:uri="http://schemas.microsoft.com/sharepoint/v3/contenttype/forms"/>
  </ds:schemaRefs>
</ds:datastoreItem>
</file>

<file path=customXml/itemProps3.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51FD67-3157-41CD-8561-1C6AA2BE45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4968</TotalTime>
  <Words>2483</Words>
  <Application>Microsoft Office PowerPoint</Application>
  <PresentationFormat>On-screen Show (4:3)</PresentationFormat>
  <Paragraphs>488</Paragraphs>
  <Slides>34</Slides>
  <Notes>26</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34</vt:i4>
      </vt:variant>
    </vt:vector>
  </HeadingPairs>
  <TitlesOfParts>
    <vt:vector size="57" baseType="lpstr">
      <vt:lpstr>MS PGothic</vt:lpstr>
      <vt:lpstr>Arial</vt:lpstr>
      <vt:lpstr>Avenir Black</vt:lpstr>
      <vt:lpstr>Avenir Book Oblique</vt:lpstr>
      <vt:lpstr>Avenir Light</vt:lpstr>
      <vt:lpstr>Calibri</vt:lpstr>
      <vt:lpstr>Courier New</vt:lpstr>
      <vt:lpstr>Georgia</vt:lpstr>
      <vt:lpstr>Optima</vt:lpstr>
      <vt:lpstr>Roboto</vt:lpstr>
      <vt:lpstr>Roboto Black</vt:lpstr>
      <vt:lpstr>Roboto Light</vt:lpstr>
      <vt:lpstr>Roboto Slab</vt:lpstr>
      <vt:lpstr>Roboto Thin</vt:lpstr>
      <vt:lpstr>Times New Roman</vt:lpstr>
      <vt:lpstr>Wingdings</vt:lpstr>
      <vt:lpstr>RenaissanceMaster</vt:lpstr>
      <vt:lpstr>1_RenaissanceMaster</vt:lpstr>
      <vt:lpstr>2_RenaissanceMaster</vt:lpstr>
      <vt:lpstr>18_RenaissanceMaster</vt:lpstr>
      <vt:lpstr>19_RenaissanceMaster</vt:lpstr>
      <vt:lpstr>20_RenaissanceMaster</vt:lpstr>
      <vt:lpstr>FDOE_PPT_template_Standard</vt:lpstr>
      <vt:lpstr>Orientation for  New District Assessment Coordinators (DACs) </vt:lpstr>
      <vt:lpstr>Overview</vt:lpstr>
      <vt:lpstr>Org Chart: FDOE Assessment Leadership </vt:lpstr>
      <vt:lpstr>Bureau of K–12 Student Assessment</vt:lpstr>
      <vt:lpstr>K–12 Assessments  by Contractor and Subject Area</vt:lpstr>
      <vt:lpstr>K–12 Assessments  by Subject, Grade Level, and Mode (Computer or Paper)</vt:lpstr>
      <vt:lpstr>K–12 Assessments, Other Programs </vt:lpstr>
      <vt:lpstr>K–12 Assessments, Other Programs </vt:lpstr>
      <vt:lpstr>Test Administration Schedule (FSA, NGSSS)</vt:lpstr>
      <vt:lpstr>Test Administration Process</vt:lpstr>
      <vt:lpstr>Test Administration Process (FSA, NGSSS)</vt:lpstr>
      <vt:lpstr>Test Administration Process (FSA, NGSSS)</vt:lpstr>
      <vt:lpstr>Test Administration Process (FSA, NGSSS)</vt:lpstr>
      <vt:lpstr>High-Level Yearly Schedule  (Monthly Key Events)</vt:lpstr>
      <vt:lpstr>High-Level Yearly Schedule  (Monthly Key Events)</vt:lpstr>
      <vt:lpstr>High-Level Yearly Schedule  (Monthly Key Events)</vt:lpstr>
      <vt:lpstr>High-Level Yearly Schedule  (Monthly Key Events)</vt:lpstr>
      <vt:lpstr>FSA Mathematics</vt:lpstr>
      <vt:lpstr>FSA English Language Arts – Writing</vt:lpstr>
      <vt:lpstr>FSA English Language Arts – Reading</vt:lpstr>
      <vt:lpstr>Science</vt:lpstr>
      <vt:lpstr>NGSSS EOCs</vt:lpstr>
      <vt:lpstr>Fall FSA ELA Retake </vt:lpstr>
      <vt:lpstr>EOCs</vt:lpstr>
      <vt:lpstr>Spring ELA Writing </vt:lpstr>
      <vt:lpstr>Grades 6–8 Mathematics </vt:lpstr>
      <vt:lpstr>Resources</vt:lpstr>
      <vt:lpstr>Resources</vt:lpstr>
      <vt:lpstr>Resources</vt:lpstr>
      <vt:lpstr>Resources</vt:lpstr>
      <vt:lpstr>Resources</vt:lpstr>
      <vt:lpstr>Glossary/Acronyms</vt:lpstr>
      <vt:lpstr>Glossary/Acronyms</vt:lpstr>
      <vt:lpstr>Glossary/Acronyms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Black, Jenny</cp:lastModifiedBy>
  <cp:revision>308</cp:revision>
  <cp:lastPrinted>2018-08-23T18:08:53Z</cp:lastPrinted>
  <dcterms:created xsi:type="dcterms:W3CDTF">2015-06-03T15:39:07Z</dcterms:created>
  <dcterms:modified xsi:type="dcterms:W3CDTF">2021-08-19T19:35:06Z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